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7" r:id="rId3"/>
    <p:sldId id="298" r:id="rId4"/>
    <p:sldId id="299" r:id="rId5"/>
    <p:sldId id="304" r:id="rId6"/>
    <p:sldId id="300" r:id="rId7"/>
    <p:sldId id="301" r:id="rId8"/>
    <p:sldId id="306" r:id="rId9"/>
    <p:sldId id="305" r:id="rId10"/>
    <p:sldId id="30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8FDBE7-C06C-F7D6-A39C-B52D69BDB3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3BB491-8F3D-7C3F-B7BB-C6D63560F3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9547D-988C-4F54-A062-5F8AA6FFFFEC}" type="datetimeFigureOut">
              <a:rPr lang="en-US" smtClean="0"/>
              <a:t>12/31/2023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C1A68-4A93-AC48-E0E9-F308D62212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FEBD31-D820-B518-D059-11194D1CE7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59909-860D-4220-99CA-EFE078116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10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12/31/2023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C1A994-E648-3590-927C-84EA4539EC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427" y="758952"/>
            <a:ext cx="8759537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66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0982-181A-45E6-A599-8D91FEF3B0D0}" type="datetime1">
              <a:rPr lang="en-US" smtClean="0"/>
              <a:t>12/31/2023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 userDrawn="1"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559684-51DB-7A6E-4687-3048EDE8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F574C-F5E5-4D26-B14D-48FF0E5BA94D}" type="datetime1">
              <a:rPr lang="en-US" smtClean="0"/>
              <a:t>12/31/2023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BFE74-ACD8-42DF-B016-B906DB8CF518}" type="datetime1">
              <a:rPr lang="en-US" smtClean="0"/>
              <a:t>12/31/2023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3909" y="78785"/>
            <a:ext cx="8956964" cy="736282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897562"/>
            <a:ext cx="9060872" cy="365126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28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909" y="1438950"/>
            <a:ext cx="4422371" cy="5419050"/>
          </a:xfrm>
        </p:spPr>
        <p:txBody>
          <a:bodyPr/>
          <a:lstStyle>
            <a:lvl1pPr>
              <a:defRPr sz="3200" b="1"/>
            </a:lvl1pPr>
            <a:lvl2pPr marL="404813" indent="-342900">
              <a:buClrTx/>
              <a:buSzPct val="85000"/>
              <a:buFont typeface="Wingdings" panose="05000000000000000000" pitchFamily="2" charset="2"/>
              <a:buChar char="v"/>
              <a:defRPr sz="3200"/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/>
            </a:lvl3pPr>
            <a:lvl4pPr marL="862013" indent="-182563">
              <a:buClrTx/>
              <a:buFont typeface="Arial" panose="020B0604020202020204" pitchFamily="34" charset="0"/>
              <a:buChar char="•"/>
              <a:defRPr sz="2800"/>
            </a:lvl4pPr>
            <a:lvl5pPr marL="1090613" indent="-227013">
              <a:buClrTx/>
              <a:defRPr sz="28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2147" y="1438950"/>
            <a:ext cx="4422371" cy="5419050"/>
          </a:xfrm>
        </p:spPr>
        <p:txBody>
          <a:bodyPr/>
          <a:lstStyle>
            <a:lvl1pPr>
              <a:defRPr sz="3200" b="1"/>
            </a:lvl1pPr>
            <a:lvl2pPr marL="382588" indent="-382588">
              <a:buClrTx/>
              <a:buSzPct val="85000"/>
              <a:buFont typeface="Wingdings" panose="05000000000000000000" pitchFamily="2" charset="2"/>
              <a:buChar char="v"/>
              <a:defRPr sz="3200"/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/>
            </a:lvl3pPr>
            <a:lvl4pPr marL="862013" indent="-182563">
              <a:buClrTx/>
              <a:buFont typeface="Arial" panose="020B0604020202020204" pitchFamily="34" charset="0"/>
              <a:buChar char="•"/>
              <a:defRPr sz="2800"/>
            </a:lvl4pPr>
            <a:lvl5pPr marL="1090613" indent="-182563">
              <a:buClrTx/>
              <a:defRPr sz="28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BE1257-5B60-7D35-2807-99BFC42F4A3A}"/>
              </a:ext>
            </a:extLst>
          </p:cNvPr>
          <p:cNvSpPr/>
          <p:nvPr userDrawn="1"/>
        </p:nvSpPr>
        <p:spPr>
          <a:xfrm rot="5400000">
            <a:off x="4509655" y="-3221182"/>
            <a:ext cx="124686" cy="91440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A4F55C-E4BE-DAD7-2B4B-725362F037C5}"/>
              </a:ext>
            </a:extLst>
          </p:cNvPr>
          <p:cNvSpPr/>
          <p:nvPr userDrawn="1"/>
        </p:nvSpPr>
        <p:spPr>
          <a:xfrm rot="5400000">
            <a:off x="1920240" y="4126578"/>
            <a:ext cx="5417124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3909" y="78785"/>
            <a:ext cx="8956964" cy="73628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AC68-BA07-44F9-BA60-E6E6A951BE29}" type="datetime1">
              <a:rPr lang="en-US" smtClean="0"/>
              <a:t>12/31/2023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6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51B17-6373-4EA8-9D5B-F3DF6AABEA70}" type="datetime1">
              <a:rPr lang="en-US" smtClean="0"/>
              <a:t>12/31/2023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4A786-2517-4123-BCA2-FA162C245DDC}" type="datetime1">
              <a:rPr lang="en-US" smtClean="0"/>
              <a:t>12/31/2023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231760-6D1A-A9DD-45AA-5F2F256B9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06" y="0"/>
            <a:ext cx="5882294" cy="68896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519113" indent="-433388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600200" indent="-349250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106541C8-D8A4-487D-AA05-7DAED7389AC9}" type="datetime1">
              <a:rPr lang="en-US" smtClean="0"/>
              <a:t>12/31/2023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DCE0FF3-FFC0-4932-B190-6752ABDCDBC4}" type="datetime1">
              <a:rPr lang="en-US" smtClean="0"/>
              <a:t>12/31/2023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3" r:id="rId5"/>
    <p:sldLayoutId id="2147483690" r:id="rId6"/>
    <p:sldLayoutId id="2147483691" r:id="rId7"/>
    <p:sldLayoutId id="2147483692" r:id="rId8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427" y="758952"/>
            <a:ext cx="8759537" cy="3566160"/>
          </a:xfrm>
        </p:spPr>
        <p:txBody>
          <a:bodyPr>
            <a:normAutofit/>
          </a:bodyPr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Jn 4:7-15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147297"/>
            <a:ext cx="69736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The Samaritan Woman </a:t>
            </a:r>
            <a:r>
              <a:rPr lang="es-ES" sz="5400" dirty="0"/>
              <a:t>La Mujer Samaritana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78785"/>
            <a:ext cx="8956964" cy="736282"/>
          </a:xfrm>
        </p:spPr>
        <p:txBody>
          <a:bodyPr>
            <a:normAutofit/>
          </a:bodyPr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897562"/>
            <a:ext cx="9060872" cy="36512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Samaritan Woman – </a:t>
            </a:r>
            <a:r>
              <a:rPr lang="es-ES" dirty="0"/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09" y="1345183"/>
            <a:ext cx="4422371" cy="5512817"/>
          </a:xfrm>
        </p:spPr>
        <p:txBody>
          <a:bodyPr/>
          <a:lstStyle/>
          <a:p>
            <a:r>
              <a:rPr lang="en-US" dirty="0"/>
              <a:t>A Woman</a:t>
            </a:r>
          </a:p>
          <a:p>
            <a:pPr lvl="1"/>
            <a:r>
              <a:rPr lang="en-US" dirty="0"/>
              <a:t>Jn 4:27, Disciples Marveled</a:t>
            </a:r>
          </a:p>
          <a:p>
            <a:pPr lvl="1"/>
            <a:r>
              <a:rPr lang="en-US" dirty="0"/>
              <a:t>Historical records of Jew’s Prayer</a:t>
            </a:r>
          </a:p>
          <a:p>
            <a:pPr lvl="2"/>
            <a:r>
              <a:rPr lang="en-US" dirty="0"/>
              <a:t>Thanking God that they were not born a woman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0E8D938-C383-BFA1-65FA-0365805DF4E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Una Mujer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4:27, Los discípulos se maravillaron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Registros históricos de la Oración Judía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Dando gracias a Dios por no haber nacido mujer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33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78785"/>
            <a:ext cx="8956964" cy="736282"/>
          </a:xfrm>
        </p:spPr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897562"/>
            <a:ext cx="9060872" cy="365126"/>
          </a:xfrm>
        </p:spPr>
        <p:txBody>
          <a:bodyPr/>
          <a:lstStyle/>
          <a:p>
            <a:r>
              <a:rPr lang="en-US" dirty="0"/>
              <a:t>The Samaritan Woman – </a:t>
            </a:r>
            <a:r>
              <a:rPr lang="es-ES" dirty="0"/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09" y="1438950"/>
            <a:ext cx="4422371" cy="541905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Samaritan</a:t>
            </a:r>
          </a:p>
          <a:p>
            <a:pPr lvl="1"/>
            <a:r>
              <a:rPr lang="en-US" dirty="0"/>
              <a:t>Jn 4:9, ... the Jews have no dealings with the Samaritans.</a:t>
            </a:r>
          </a:p>
          <a:p>
            <a:pPr lvl="1"/>
            <a:r>
              <a:rPr lang="en-US" dirty="0"/>
              <a:t>Jn 8:48, ...thou art a Samaritan and have a devil</a:t>
            </a:r>
          </a:p>
          <a:p>
            <a:pPr lvl="1"/>
            <a:r>
              <a:rPr lang="en-US" dirty="0"/>
              <a:t>The Samaritans Intermarriage (2 </a:t>
            </a:r>
            <a:r>
              <a:rPr lang="en-US" dirty="0" err="1"/>
              <a:t>Kng</a:t>
            </a:r>
            <a:r>
              <a:rPr lang="en-US" dirty="0"/>
              <a:t> 17:24, </a:t>
            </a:r>
            <a:r>
              <a:rPr lang="en-US" dirty="0" err="1"/>
              <a:t>Ezr</a:t>
            </a:r>
            <a:r>
              <a:rPr lang="en-US" dirty="0"/>
              <a:t> 4:2-11, 2 Chr 30:6, 30:10, 34:9) </a:t>
            </a:r>
          </a:p>
          <a:p>
            <a:pPr lvl="1"/>
            <a:r>
              <a:rPr lang="en-US" dirty="0"/>
              <a:t>Jn 4:20, Where To Worship?</a:t>
            </a:r>
          </a:p>
          <a:p>
            <a:pPr lvl="2"/>
            <a:r>
              <a:rPr lang="en-US" dirty="0"/>
              <a:t>Their temple on Mt. Gerizim</a:t>
            </a:r>
          </a:p>
          <a:p>
            <a:pPr lvl="1"/>
            <a:r>
              <a:rPr lang="en-US" dirty="0"/>
              <a:t>Rejected God’s Word</a:t>
            </a:r>
          </a:p>
          <a:p>
            <a:pPr lvl="2"/>
            <a:r>
              <a:rPr lang="en-US" dirty="0"/>
              <a:t>Only acknowledge 5 Books of Moses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F5D2D50-8095-F9DE-E0D3-E29004F489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82147" y="1438950"/>
            <a:ext cx="4422371" cy="5419050"/>
          </a:xfrm>
        </p:spPr>
        <p:txBody>
          <a:bodyPr>
            <a:normAutofit fontScale="85000" lnSpcReduction="10000"/>
          </a:bodyPr>
          <a:lstStyle/>
          <a:p>
            <a:r>
              <a:rPr lang="es-ES" dirty="0"/>
              <a:t>Un Samaritano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4,9, ... los judíos no tienen trato con los samaritanos.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8:48, ... tú eres samaritano y tienes un demonio </a:t>
            </a:r>
          </a:p>
          <a:p>
            <a:pPr lvl="1"/>
            <a:r>
              <a:rPr lang="es-ES" dirty="0"/>
              <a:t>Los matrimonios mixtos de los samaritanos (2 Reyes 17:24, </a:t>
            </a:r>
            <a:r>
              <a:rPr lang="es-ES" dirty="0" err="1"/>
              <a:t>Esd</a:t>
            </a:r>
            <a:r>
              <a:rPr lang="es-ES" dirty="0"/>
              <a:t> 4:2-11, 2 Cr 30:6, 30:10, 34:9)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4:20, ¿Dónde adorar? Su templo en el monte </a:t>
            </a:r>
            <a:r>
              <a:rPr lang="es-ES" dirty="0" err="1"/>
              <a:t>Gerizim</a:t>
            </a:r>
            <a:r>
              <a:rPr lang="es-ES" dirty="0"/>
              <a:t> </a:t>
            </a:r>
          </a:p>
          <a:p>
            <a:pPr lvl="1"/>
            <a:r>
              <a:rPr lang="es-ES" dirty="0"/>
              <a:t>Rechazó la Palabra de Dios </a:t>
            </a:r>
          </a:p>
          <a:p>
            <a:pPr lvl="2"/>
            <a:r>
              <a:rPr lang="es-ES" dirty="0"/>
              <a:t>Solo reconoce 5 Libros de Moisés</a:t>
            </a:r>
          </a:p>
        </p:txBody>
      </p:sp>
    </p:spTree>
    <p:extLst>
      <p:ext uri="{BB962C8B-B14F-4D97-AF65-F5344CB8AC3E}">
        <p14:creationId xmlns:p14="http://schemas.microsoft.com/office/powerpoint/2010/main" val="44373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Samaritan Woman – </a:t>
            </a:r>
            <a:r>
              <a:rPr lang="es-ES" dirty="0">
                <a:effectLst/>
                <a:latin typeface="Segoe UI Web (West European)"/>
              </a:rPr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“Grievous” Sins</a:t>
            </a:r>
          </a:p>
          <a:p>
            <a:pPr lvl="1"/>
            <a:r>
              <a:rPr lang="en-US" dirty="0"/>
              <a:t>Jn 4:18, had 5 Husbands</a:t>
            </a:r>
          </a:p>
          <a:p>
            <a:pPr lvl="1"/>
            <a:r>
              <a:rPr lang="en-US" dirty="0"/>
              <a:t>Jn 4:18, living with man not her husband</a:t>
            </a:r>
          </a:p>
          <a:p>
            <a:pPr lvl="1"/>
            <a:r>
              <a:rPr lang="en-US" dirty="0"/>
              <a:t>Previous Points</a:t>
            </a:r>
          </a:p>
          <a:p>
            <a:pPr lvl="2"/>
            <a:r>
              <a:rPr lang="en-US" dirty="0"/>
              <a:t>Intermarried</a:t>
            </a:r>
          </a:p>
          <a:p>
            <a:pPr lvl="2"/>
            <a:r>
              <a:rPr lang="en-US" dirty="0"/>
              <a:t>Worshiped Wrong Place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A599E6-8598-DEE6-3F82-D718194ED4E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Pecados “Graves"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4:18, tuvo 5 maridos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4,18, viviendo con el hombre, no con su marido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Puntos anteriores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Matrimonios mixtos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Adorado en el lugar equivocado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5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Samaritan Woman – </a:t>
            </a:r>
            <a:r>
              <a:rPr lang="es-ES" dirty="0">
                <a:effectLst/>
                <a:latin typeface="Segoe UI Web (West European)"/>
              </a:rPr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Woman’s Responses</a:t>
            </a:r>
          </a:p>
          <a:p>
            <a:pPr lvl="1"/>
            <a:r>
              <a:rPr lang="en-US" dirty="0"/>
              <a:t>Jn 4:9, She spoke with a Jew</a:t>
            </a:r>
          </a:p>
          <a:p>
            <a:pPr lvl="1"/>
            <a:r>
              <a:rPr lang="en-US" dirty="0"/>
              <a:t>Jn 4:13-15, Desired the water unto eternal life</a:t>
            </a:r>
          </a:p>
          <a:p>
            <a:pPr lvl="1"/>
            <a:r>
              <a:rPr lang="en-US" dirty="0"/>
              <a:t>Jn 4:16-18, Honest about her situation</a:t>
            </a:r>
          </a:p>
          <a:p>
            <a:pPr lvl="1"/>
            <a:r>
              <a:rPr lang="en-US" dirty="0"/>
              <a:t>Jn 4:19-24, She inquired of a great contention: Where to worship</a:t>
            </a:r>
          </a:p>
          <a:p>
            <a:pPr lvl="1"/>
            <a:r>
              <a:rPr lang="en-US" dirty="0"/>
              <a:t>Jn 4:25-26, She anticipated the Messiah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B67125-E086-133F-8EC6-AD083638AB4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>
                <a:effectLst/>
                <a:latin typeface="Segoe UI Web (West European)"/>
              </a:rPr>
              <a:t>Las Respuestas De La Mujer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4:9, Habló con un judío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4:13-15, Desearon el agua para vida eterna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4:16-18, Honesta acerca de su situación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4:19-24, Preguntó de una gran contienda: ¿Dónde adorar?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4:25-26, Ella anticipó al Mesías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4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Samaritan Woman – </a:t>
            </a:r>
            <a:r>
              <a:rPr lang="es-ES" dirty="0">
                <a:effectLst/>
                <a:latin typeface="Segoe UI Web (West European)"/>
              </a:rPr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Jesus Cared For A Samaritan Woman</a:t>
            </a:r>
          </a:p>
          <a:p>
            <a:pPr lvl="2"/>
            <a:r>
              <a:rPr lang="en-US" dirty="0"/>
              <a:t>Spoke To Her</a:t>
            </a:r>
          </a:p>
          <a:p>
            <a:pPr lvl="2"/>
            <a:r>
              <a:rPr lang="en-US" dirty="0"/>
              <a:t>Taught Her</a:t>
            </a:r>
          </a:p>
          <a:p>
            <a:pPr lvl="2"/>
            <a:r>
              <a:rPr lang="en-US" dirty="0"/>
              <a:t>Offered Her Gracious Gift(s)</a:t>
            </a:r>
          </a:p>
          <a:p>
            <a:pPr lvl="1"/>
            <a:r>
              <a:rPr lang="en-US" dirty="0"/>
              <a:t>Heart Of A Seeker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8AD5C0-BFFF-3AAC-9EB9-9FFE3E8AE36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Resumen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Jesús Cuidó A Una Mujer Samaritana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Hablé con ella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Le enseñó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Le ofreció sus amables regalos.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Corazón de un buscador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08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Samaritan Woman – </a:t>
            </a:r>
            <a:r>
              <a:rPr lang="es-ES" dirty="0">
                <a:effectLst/>
                <a:latin typeface="Segoe UI Web (West European)"/>
              </a:rPr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Dealing With Prejudice</a:t>
            </a:r>
          </a:p>
          <a:p>
            <a:pPr lvl="2"/>
            <a:r>
              <a:rPr lang="en-US" dirty="0"/>
              <a:t>Stereo Types</a:t>
            </a:r>
          </a:p>
          <a:p>
            <a:pPr lvl="2"/>
            <a:r>
              <a:rPr lang="en-US" dirty="0"/>
              <a:t>Heritage</a:t>
            </a:r>
          </a:p>
          <a:p>
            <a:pPr lvl="2"/>
            <a:r>
              <a:rPr lang="en-US" dirty="0"/>
              <a:t>Looking Past Circumstances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F91420-7E50-9D1C-80B3-09382A2622C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Lecciones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Lidiar Con Los Prejuicios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Tipos estéreo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Patrimonio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Mirando más allá de las circunstancias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82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Samaritan Woman – </a:t>
            </a:r>
            <a:r>
              <a:rPr lang="es-ES" dirty="0">
                <a:effectLst/>
                <a:latin typeface="Segoe UI Web (West European)"/>
              </a:rPr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Dealing With Prejudice</a:t>
            </a:r>
          </a:p>
          <a:p>
            <a:pPr lvl="2"/>
            <a:r>
              <a:rPr lang="en-US" dirty="0"/>
              <a:t>Lk 19:1-10, Zacchaeus</a:t>
            </a:r>
          </a:p>
          <a:p>
            <a:pPr lvl="3"/>
            <a:r>
              <a:rPr lang="en-US" dirty="0"/>
              <a:t>Jesus – “I came to seek and save the lost”</a:t>
            </a:r>
          </a:p>
          <a:p>
            <a:pPr lvl="2"/>
            <a:r>
              <a:rPr lang="en-US" dirty="0"/>
              <a:t>Lk 9:51-56, Samaritan Village who rejected Jesus</a:t>
            </a:r>
          </a:p>
          <a:p>
            <a:pPr lvl="3"/>
            <a:r>
              <a:rPr lang="en-US" dirty="0"/>
              <a:t>James &amp; John – Reign Down fire upon the village!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F91420-7E50-9D1C-80B3-09382A2622C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" dirty="0">
                <a:effectLst/>
                <a:latin typeface="Segoe UI Web (West European)"/>
              </a:rPr>
              <a:t>Lecciones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Lidiar Con Los Prejuicios </a:t>
            </a:r>
          </a:p>
          <a:p>
            <a:pPr lvl="2"/>
            <a:r>
              <a:rPr lang="es-ES" dirty="0" err="1">
                <a:effectLst/>
                <a:latin typeface="Segoe UI Web (West European)"/>
              </a:rPr>
              <a:t>Lc</a:t>
            </a:r>
            <a:r>
              <a:rPr lang="es-ES" dirty="0">
                <a:effectLst/>
                <a:latin typeface="Segoe UI Web (West European)"/>
              </a:rPr>
              <a:t> 19:1-10, Zaqueo </a:t>
            </a:r>
          </a:p>
          <a:p>
            <a:pPr lvl="3"/>
            <a:r>
              <a:rPr lang="es-ES" dirty="0">
                <a:effectLst/>
                <a:latin typeface="Segoe UI Web (West European)"/>
              </a:rPr>
              <a:t>Jesús – "Vine a buscar y salvar a los perdidos" </a:t>
            </a:r>
          </a:p>
          <a:p>
            <a:pPr lvl="2"/>
            <a:r>
              <a:rPr lang="es-ES" dirty="0" err="1">
                <a:effectLst/>
                <a:latin typeface="Segoe UI Web (West European)"/>
              </a:rPr>
              <a:t>Lc</a:t>
            </a:r>
            <a:r>
              <a:rPr lang="es-ES" dirty="0">
                <a:effectLst/>
                <a:latin typeface="Segoe UI Web (West European)"/>
              </a:rPr>
              <a:t> 9,51-56, Pueblo samaritano que rechazó a </a:t>
            </a:r>
            <a:r>
              <a:rPr lang="es-ES">
                <a:effectLst/>
                <a:latin typeface="Segoe UI Web (West European)"/>
              </a:rPr>
              <a:t>Jesús </a:t>
            </a:r>
          </a:p>
          <a:p>
            <a:pPr lvl="3"/>
            <a:r>
              <a:rPr lang="es-ES" dirty="0">
                <a:effectLst/>
                <a:latin typeface="Segoe UI Web (West European)"/>
              </a:rPr>
              <a:t>James y John – ¡Reinad el fuego sobre el pueblo!</a:t>
            </a:r>
          </a:p>
        </p:txBody>
      </p:sp>
    </p:spTree>
    <p:extLst>
      <p:ext uri="{BB962C8B-B14F-4D97-AF65-F5344CB8AC3E}">
        <p14:creationId xmlns:p14="http://schemas.microsoft.com/office/powerpoint/2010/main" val="628243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Samaritan Woman – </a:t>
            </a:r>
            <a:r>
              <a:rPr lang="es-ES" dirty="0">
                <a:effectLst/>
                <a:latin typeface="Segoe UI Web (West European)"/>
              </a:rPr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A Disciple Of Christ?</a:t>
            </a:r>
          </a:p>
          <a:p>
            <a:pPr lvl="2"/>
            <a:r>
              <a:rPr lang="en-US" dirty="0"/>
              <a:t>A Christian?</a:t>
            </a:r>
          </a:p>
          <a:p>
            <a:pPr lvl="2"/>
            <a:r>
              <a:rPr lang="en-US" dirty="0"/>
              <a:t>Who is worthy to wear the name of Jesus?</a:t>
            </a:r>
          </a:p>
          <a:p>
            <a:pPr lvl="1"/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1A5503-9B9A-0D22-0E27-5B58716773F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Lecciones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¿Un discípulo de Cristo?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¿Un cristiano?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¿Quién es digno de llevar el nombre de Jesús?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00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 – </a:t>
            </a:r>
            <a:r>
              <a:rPr lang="es-ES" dirty="0"/>
              <a:t>Jesús Cuida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Samaritan Woman – </a:t>
            </a:r>
            <a:r>
              <a:rPr lang="es-ES" dirty="0">
                <a:effectLst/>
                <a:latin typeface="Segoe UI Web (West European)"/>
              </a:rPr>
              <a:t>La mujer samaritana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601D4F-F8D5-AD5B-1C29-76DBC7189D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Gospel Of Eternal Life</a:t>
            </a:r>
          </a:p>
          <a:p>
            <a:pPr lvl="2"/>
            <a:r>
              <a:rPr lang="en-US" dirty="0"/>
              <a:t>Jn 3 – Birth</a:t>
            </a:r>
          </a:p>
          <a:p>
            <a:pPr lvl="2"/>
            <a:r>
              <a:rPr lang="en-US" dirty="0"/>
              <a:t>Jn 4 – Water</a:t>
            </a:r>
          </a:p>
          <a:p>
            <a:pPr lvl="2"/>
            <a:r>
              <a:rPr lang="en-US" dirty="0"/>
              <a:t>Jn 6 – Bread</a:t>
            </a:r>
          </a:p>
          <a:p>
            <a:pPr lvl="2"/>
            <a:r>
              <a:rPr lang="en-US" dirty="0"/>
              <a:t>Jn 6 – Words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386836-A93F-CF3E-C320-C09460737C4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Lecciones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Evangelio De Vida Eterna </a:t>
            </a:r>
          </a:p>
          <a:p>
            <a:pPr lvl="2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3 – Nacimiento </a:t>
            </a:r>
          </a:p>
          <a:p>
            <a:pPr lvl="2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4 – Agua </a:t>
            </a:r>
          </a:p>
          <a:p>
            <a:pPr lvl="2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6 – Pan </a:t>
            </a:r>
          </a:p>
          <a:p>
            <a:pPr lvl="2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6 – Palabras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3961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612</TotalTime>
  <Words>693</Words>
  <Application>Microsoft Office PowerPoint</Application>
  <PresentationFormat>On-screen Show (4:3)</PresentationFormat>
  <Paragraphs>122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Segoe UI Web (West European)</vt:lpstr>
      <vt:lpstr>Wingdings</vt:lpstr>
      <vt:lpstr>Retrospect</vt:lpstr>
      <vt:lpstr>Jesus Cares – Jesús Cuida  </vt:lpstr>
      <vt:lpstr>Jesus Cares – Jesús Cuida</vt:lpstr>
      <vt:lpstr>Jesus Cares – Jesús Cuida</vt:lpstr>
      <vt:lpstr>Jesus Cares – Jesús Cuida</vt:lpstr>
      <vt:lpstr>Jesus Cares – Jesús Cuida</vt:lpstr>
      <vt:lpstr>Jesus Cares – Jesús Cuida</vt:lpstr>
      <vt:lpstr>Jesus Cares – Jesús Cuida</vt:lpstr>
      <vt:lpstr>Jesus Cares – Jesús Cuida</vt:lpstr>
      <vt:lpstr>Jesus Cares – Jesús Cuida</vt:lpstr>
      <vt:lpstr>Jesus Cares – Jesús Cuida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Cares</dc:title>
  <dc:creator>Ross Ward</dc:creator>
  <cp:lastModifiedBy>Ross Ward</cp:lastModifiedBy>
  <cp:revision>325</cp:revision>
  <dcterms:created xsi:type="dcterms:W3CDTF">2021-06-03T14:59:18Z</dcterms:created>
  <dcterms:modified xsi:type="dcterms:W3CDTF">2023-12-31T23:17:11Z</dcterms:modified>
</cp:coreProperties>
</file>