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2"/>
  </p:notes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127" autoAdjust="0"/>
  </p:normalViewPr>
  <p:slideViewPr>
    <p:cSldViewPr snapToGrid="0">
      <p:cViewPr varScale="1">
        <p:scale>
          <a:sx n="73" d="100"/>
          <a:sy n="73" d="100"/>
        </p:scale>
        <p:origin x="1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1F53B-89BE-4949-84F2-486BD5146FB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FABD-D5EB-4E5E-93CA-A1A4FF26C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798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2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13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72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30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07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30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23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69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FABD-D5EB-4E5E-93CA-A1A4FF26C7A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6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highway with a snow-capped mountain view ahead">
            <a:extLst>
              <a:ext uri="{FF2B5EF4-FFF2-40B4-BE49-F238E27FC236}">
                <a16:creationId xmlns:a16="http://schemas.microsoft.com/office/drawing/2014/main" id="{ECEC7D2D-AACE-4659-97D7-43A729D7B5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4000"/>
          </a:blip>
          <a:srcRect t="4878" b="8416"/>
          <a:stretch/>
        </p:blipFill>
        <p:spPr>
          <a:xfrm>
            <a:off x="0" y="-4142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1430"/>
            <a:ext cx="9144000" cy="3075843"/>
          </a:xfrm>
          <a:solidFill>
            <a:schemeClr val="accent2">
              <a:lumMod val="20000"/>
              <a:lumOff val="80000"/>
              <a:alpha val="38000"/>
            </a:schemeClr>
          </a:solidFill>
        </p:spPr>
        <p:txBody>
          <a:bodyPr anchor="t">
            <a:normAutofit/>
          </a:bodyPr>
          <a:lstStyle>
            <a:lvl1pPr algn="ctr">
              <a:defRPr sz="54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481" y="5300476"/>
            <a:ext cx="4998027" cy="942065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4244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521" y="146914"/>
            <a:ext cx="8444084" cy="87139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522" y="1392382"/>
            <a:ext cx="8444084" cy="4779817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3200" b="1"/>
            </a:lvl1pPr>
            <a:lvl2pPr marL="457200" indent="-395288">
              <a:lnSpc>
                <a:spcPct val="120000"/>
              </a:lnSpc>
              <a:buFont typeface="Wingdings" panose="05000000000000000000" pitchFamily="2" charset="2"/>
              <a:buChar char="v"/>
              <a:defRPr sz="2800"/>
            </a:lvl2pPr>
            <a:lvl3pPr marL="747713" indent="-336550">
              <a:lnSpc>
                <a:spcPct val="120000"/>
              </a:lnSpc>
              <a:buSzPct val="85000"/>
              <a:buFont typeface="Wingdings" panose="05000000000000000000" pitchFamily="2" charset="2"/>
              <a:buChar char="Ø"/>
              <a:defRPr sz="2800"/>
            </a:lvl3pPr>
            <a:lvl4pPr marL="822960" indent="-228600">
              <a:lnSpc>
                <a:spcPct val="120000"/>
              </a:lnSpc>
              <a:buFont typeface="Wingdings" panose="05000000000000000000" pitchFamily="2" charset="2"/>
              <a:buChar char="§"/>
              <a:defRPr sz="2400"/>
            </a:lvl4pPr>
            <a:lvl5pPr>
              <a:lnSpc>
                <a:spcPct val="120000"/>
              </a:lnSpc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03D2-089B-4DF2-B5F7-7A4A0151E309}" type="datetime1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84300" y="6364568"/>
            <a:ext cx="1112082" cy="365125"/>
          </a:xfrm>
        </p:spPr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3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D967-AD36-4813-B7F3-FC9277A14049}" type="datetime1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17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41"/>
            <a:ext cx="9144000" cy="829830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424657"/>
            <a:ext cx="4434840" cy="5350215"/>
          </a:xfrm>
        </p:spPr>
        <p:txBody>
          <a:bodyPr/>
          <a:lstStyle>
            <a:lvl1pPr marL="0" indent="0">
              <a:buNone/>
              <a:defRPr sz="3200" b="1"/>
            </a:lvl1pPr>
            <a:lvl2pPr>
              <a:defRPr sz="28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5822" y="1424657"/>
            <a:ext cx="4434840" cy="5350215"/>
          </a:xfrm>
        </p:spPr>
        <p:txBody>
          <a:bodyPr/>
          <a:lstStyle>
            <a:lvl1pPr marL="0" indent="0">
              <a:buNone/>
              <a:defRPr sz="3200" b="1"/>
            </a:lvl1pPr>
            <a:lvl2pPr>
              <a:defRPr sz="28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598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 cap="none" spc="300" baseline="0">
                <a:latin typeface="Arial Rounded MT Bold" panose="020F07040305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/>
          <a:lstStyle>
            <a:lvl1pPr marL="0" indent="0">
              <a:buNone/>
              <a:defRPr sz="3200" b="1">
                <a:latin typeface="Arial Rounded MT Bold" panose="020F070403050403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2800">
                <a:latin typeface="Arial Rounded MT Bold" panose="020F0704030504030204" pitchFamily="34" charset="0"/>
              </a:defRPr>
            </a:lvl2pPr>
            <a:lvl3pPr marL="633413" indent="-284163">
              <a:buSzPct val="85000"/>
              <a:buFont typeface="Wingdings" panose="05000000000000000000" pitchFamily="2" charset="2"/>
              <a:buChar char="Ø"/>
              <a:defRPr sz="2800">
                <a:latin typeface="Arial Rounded MT Bold" panose="020F0704030504030204" pitchFamily="34" charset="0"/>
              </a:defRPr>
            </a:lvl3pPr>
            <a:lvl4pPr marL="822960" indent="-228600">
              <a:buFont typeface="Arial" panose="020B0604020202020204" pitchFamily="34" charset="0"/>
              <a:buChar char="•"/>
              <a:defRPr sz="2400">
                <a:latin typeface="Arial Rounded MT Bold" panose="020F0704030504030204" pitchFamily="34" charset="0"/>
              </a:defRPr>
            </a:lvl4pPr>
            <a:lvl5pPr>
              <a:defRPr sz="24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667" y="1706937"/>
            <a:ext cx="4480560" cy="5120640"/>
          </a:xfrm>
        </p:spPr>
        <p:txBody>
          <a:bodyPr/>
          <a:lstStyle>
            <a:lvl1pPr marL="0" indent="0">
              <a:buNone/>
              <a:defRPr sz="3200" b="1">
                <a:latin typeface="Arial Rounded MT Bold" panose="020F070403050403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2800">
                <a:latin typeface="Arial Rounded MT Bold" panose="020F0704030504030204" pitchFamily="34" charset="0"/>
              </a:defRPr>
            </a:lvl2pPr>
            <a:lvl3pPr marL="633413" indent="-290513">
              <a:buSzPct val="85000"/>
              <a:buFont typeface="Wingdings" panose="05000000000000000000" pitchFamily="2" charset="2"/>
              <a:buChar char="Ø"/>
              <a:defRPr sz="2800">
                <a:latin typeface="Arial Rounded MT Bold" panose="020F0704030504030204" pitchFamily="34" charset="0"/>
              </a:defRPr>
            </a:lvl3pPr>
            <a:lvl4pPr marL="862013" indent="-228600">
              <a:buFont typeface="Arial" panose="020B0604020202020204" pitchFamily="34" charset="0"/>
              <a:buChar char="•"/>
              <a:defRPr sz="2400">
                <a:latin typeface="Arial Rounded MT Bold" panose="020F0704030504030204" pitchFamily="34" charset="0"/>
              </a:defRPr>
            </a:lvl4pPr>
            <a:lvl5pPr>
              <a:defRPr sz="24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04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04" y="81048"/>
            <a:ext cx="8903869" cy="861002"/>
          </a:xfrm>
        </p:spPr>
        <p:txBody>
          <a:bodyPr anchor="t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27CB-C6C0-4CC9-8C5F-E0D57AFD4051}" type="datetime1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5946-7901-423D-B80F-615872694528}" type="datetime1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07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70" y="124688"/>
            <a:ext cx="3124203" cy="2852928"/>
          </a:xfrm>
        </p:spPr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6448" y="136525"/>
            <a:ext cx="5479343" cy="66161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latin typeface="Meiryo" panose="020B0604030504040204" pitchFamily="34" charset="-128"/>
                <a:ea typeface="Meiryo" panose="020B0604030504040204" pitchFamily="34" charset="-128"/>
              </a:defRPr>
            </a:lvl1pPr>
            <a:lvl2pPr marL="457200" indent="-395288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2800">
                <a:latin typeface="Meiryo" panose="020B0604030504040204" pitchFamily="34" charset="-128"/>
                <a:ea typeface="Meiryo" panose="020B0604030504040204" pitchFamily="34" charset="-128"/>
              </a:defRPr>
            </a:lvl2pPr>
            <a:lvl3pPr marL="80010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400">
                <a:latin typeface="Meiryo" panose="020B0604030504040204" pitchFamily="34" charset="-128"/>
                <a:ea typeface="Meiryo" panose="020B0604030504040204" pitchFamily="34" charset="-128"/>
              </a:defRPr>
            </a:lvl3pPr>
            <a:lvl4pPr marL="1028700" indent="-228600">
              <a:lnSpc>
                <a:spcPct val="100000"/>
              </a:lnSpc>
              <a:spcBef>
                <a:spcPts val="600"/>
              </a:spcBef>
              <a:buSzPct val="65000"/>
              <a:buFont typeface="Wingdings" panose="05000000000000000000" pitchFamily="2" charset="2"/>
              <a:buChar char="q"/>
              <a:defRPr sz="2000">
                <a:latin typeface="Meiryo" panose="020B0604030504040204" pitchFamily="34" charset="-128"/>
                <a:ea typeface="Meiryo" panose="020B0604030504040204" pitchFamily="34" charset="-128"/>
              </a:defRPr>
            </a:lvl4pPr>
            <a:lvl5pPr marL="1371600" indent="-228600">
              <a:lnSpc>
                <a:spcPct val="100000"/>
              </a:lnSpc>
              <a:spcBef>
                <a:spcPts val="600"/>
              </a:spcBef>
              <a:defRPr sz="2000">
                <a:latin typeface="Meiryo" panose="020B0604030504040204" pitchFamily="34" charset="-128"/>
                <a:ea typeface="Meiryo" panose="020B0604030504040204" pitchFamily="34" charset="-12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370" y="3117273"/>
            <a:ext cx="3124203" cy="36042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1619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32" y="365125"/>
            <a:ext cx="8080663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432" y="2318032"/>
            <a:ext cx="8080664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A77105D6-3544-4EC6-868C-46ADBC3DF599}" type="datetime1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8441" y="6345733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4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84" r:id="rId6"/>
    <p:sldLayoutId id="2147483679" r:id="rId7"/>
    <p:sldLayoutId id="2147483680" r:id="rId8"/>
  </p:sldLayoutIdLst>
  <p:hf sldNum="0" hdr="0" ftr="0" dt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ighway with a snow-capped mountain view ahead">
            <a:extLst>
              <a:ext uri="{FF2B5EF4-FFF2-40B4-BE49-F238E27FC236}">
                <a16:creationId xmlns:a16="http://schemas.microsoft.com/office/drawing/2014/main" id="{8624B8CD-D6FF-45DF-98B8-22964173B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4000"/>
          </a:blip>
          <a:srcRect t="4878" b="8416"/>
          <a:stretch/>
        </p:blipFill>
        <p:spPr>
          <a:xfrm>
            <a:off x="0" y="10"/>
            <a:ext cx="9143980" cy="685799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1B6D07B2-9B9D-6923-4F3A-6796943A4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1430"/>
            <a:ext cx="9144000" cy="2026083"/>
          </a:xfrm>
          <a:solidFill>
            <a:schemeClr val="accent2">
              <a:lumMod val="20000"/>
              <a:lumOff val="80000"/>
              <a:alpha val="34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Living For Eternity In 2024</a:t>
            </a:r>
            <a:br>
              <a:rPr lang="en-US" dirty="0"/>
            </a:br>
            <a:r>
              <a:rPr lang="es-ES" dirty="0"/>
              <a:t>Vivir Por La Eternidad En 2024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8F5928F2-E740-FB22-6C79-5CD88CAEB1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481" y="5300476"/>
            <a:ext cx="4998027" cy="942065"/>
          </a:xfrm>
        </p:spPr>
        <p:txBody>
          <a:bodyPr/>
          <a:lstStyle/>
          <a:p>
            <a:r>
              <a:rPr lang="en-US" dirty="0"/>
              <a:t>Heb 11:13-16</a:t>
            </a:r>
          </a:p>
        </p:txBody>
      </p:sp>
    </p:spTree>
    <p:extLst>
      <p:ext uri="{BB962C8B-B14F-4D97-AF65-F5344CB8AC3E}">
        <p14:creationId xmlns:p14="http://schemas.microsoft.com/office/powerpoint/2010/main" val="3643012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/>
          </a:bodyPr>
          <a:lstStyle/>
          <a:p>
            <a:r>
              <a:rPr lang="en-US" dirty="0"/>
              <a:t>Living For Eternity – </a:t>
            </a:r>
            <a:r>
              <a:rPr lang="es-ES" dirty="0"/>
              <a:t>Vivir Por La Eternidad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2917984-41F3-C3FA-8933-7BB087D48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/>
          <a:lstStyle/>
          <a:p>
            <a:r>
              <a:rPr lang="en-US" dirty="0"/>
              <a:t>Life Under The Sun – </a:t>
            </a:r>
            <a:r>
              <a:rPr lang="es-ES" dirty="0"/>
              <a:t>La Vida Bajo El Sol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E22739-7DB0-047F-0E81-5FC2AEA0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/>
          <a:lstStyle/>
          <a:p>
            <a:r>
              <a:rPr lang="en-US" dirty="0"/>
              <a:t>New Year</a:t>
            </a:r>
          </a:p>
          <a:p>
            <a:pPr lvl="1"/>
            <a:r>
              <a:rPr lang="en-US" dirty="0"/>
              <a:t>Plans</a:t>
            </a:r>
          </a:p>
          <a:p>
            <a:pPr lvl="1"/>
            <a:r>
              <a:rPr lang="en-US" dirty="0"/>
              <a:t>Goals</a:t>
            </a:r>
          </a:p>
          <a:p>
            <a:pPr lvl="1"/>
            <a:r>
              <a:rPr lang="en-US" dirty="0"/>
              <a:t>Desires</a:t>
            </a:r>
          </a:p>
          <a:p>
            <a:pPr lvl="1"/>
            <a:r>
              <a:rPr lang="en-US" dirty="0"/>
              <a:t>Dreams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F585AB0-4EA4-48F2-2EA7-0624DD2E40A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Año Nuevo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Planes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Objetivos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Deseos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Sueños</a:t>
            </a:r>
          </a:p>
        </p:txBody>
      </p:sp>
    </p:spTree>
    <p:extLst>
      <p:ext uri="{BB962C8B-B14F-4D97-AF65-F5344CB8AC3E}">
        <p14:creationId xmlns:p14="http://schemas.microsoft.com/office/powerpoint/2010/main" val="165304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/>
          </a:bodyPr>
          <a:lstStyle/>
          <a:p>
            <a:r>
              <a:rPr lang="en-US" dirty="0"/>
              <a:t>Living For Eternity – </a:t>
            </a:r>
            <a:r>
              <a:rPr lang="es-ES" dirty="0"/>
              <a:t>Vivir Por La Eternidad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2B274B1-D32A-A1C1-72DD-1382A59A4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E22739-7DB0-047F-0E81-5FC2AEA0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Heb 11:13-16, Eternal Goal</a:t>
            </a:r>
          </a:p>
          <a:p>
            <a:pPr lvl="1"/>
            <a:r>
              <a:rPr lang="en-US" dirty="0"/>
              <a:t>They seek a country </a:t>
            </a:r>
          </a:p>
          <a:p>
            <a:pPr lvl="1"/>
            <a:r>
              <a:rPr lang="en-US" dirty="0"/>
              <a:t>They desire a better country</a:t>
            </a:r>
          </a:p>
          <a:p>
            <a:pPr lvl="1"/>
            <a:r>
              <a:rPr lang="en-US" dirty="0"/>
              <a:t>A heavenly Country</a:t>
            </a:r>
          </a:p>
          <a:p>
            <a:pPr lvl="1"/>
            <a:r>
              <a:rPr lang="en-US" dirty="0"/>
              <a:t>God has prepared a city</a:t>
            </a:r>
          </a:p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DF46B62-9B91-C8C4-0091-829B9EA1D19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 err="1">
                <a:effectLst/>
                <a:latin typeface="Segoe UI Web (West European)"/>
              </a:rPr>
              <a:t>Heb</a:t>
            </a:r>
            <a:r>
              <a:rPr lang="es-ES" dirty="0">
                <a:effectLst/>
                <a:latin typeface="Segoe UI Web (West European)"/>
              </a:rPr>
              <a:t> 11:13-16, Objetivo Eterna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Buscan un país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Desean un país mejor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Un país paradisíaco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Dios ha preparado una ciudad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55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/>
          </a:bodyPr>
          <a:lstStyle/>
          <a:p>
            <a:r>
              <a:rPr lang="en-US" dirty="0"/>
              <a:t>Living For Eternity – </a:t>
            </a:r>
            <a:r>
              <a:rPr lang="es-ES" dirty="0"/>
              <a:t>Vivir Por La Eternidad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19A8C6-FF51-5567-D1E6-FDFC5868D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Life Under The Sun – </a:t>
            </a:r>
            <a:r>
              <a:rPr lang="es-ES" dirty="0"/>
              <a:t>La Vida Bajo El Sol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E22739-7DB0-047F-0E81-5FC2AEA067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Thriving Here</a:t>
            </a:r>
          </a:p>
          <a:p>
            <a:pPr lvl="1"/>
            <a:r>
              <a:rPr lang="en-US" dirty="0"/>
              <a:t>Jn 10:10, Abundant Life</a:t>
            </a:r>
          </a:p>
          <a:p>
            <a:pPr lvl="1"/>
            <a:r>
              <a:rPr lang="en-US" dirty="0"/>
              <a:t>Gal 5:16-26, Life Producing Spiritual Fruit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25540D1-F3DB-4085-81B3-A5F5E2EB2FB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Prosperando Aquí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Jn</a:t>
            </a:r>
            <a:r>
              <a:rPr lang="es-ES" dirty="0">
                <a:effectLst/>
                <a:latin typeface="Segoe UI Web (West European)"/>
              </a:rPr>
              <a:t> 10:10, Vida Abundante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Gál</a:t>
            </a:r>
            <a:r>
              <a:rPr lang="es-ES" dirty="0">
                <a:effectLst/>
                <a:latin typeface="Segoe UI Web (West European)"/>
              </a:rPr>
              <a:t> 5:16-26, La Vida Produce Fruto Espiritual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99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/>
          </a:bodyPr>
          <a:lstStyle/>
          <a:p>
            <a:r>
              <a:rPr lang="en-US" dirty="0"/>
              <a:t>Living For Eternity – </a:t>
            </a:r>
            <a:r>
              <a:rPr lang="es-ES" dirty="0"/>
              <a:t>Vivir Por La Eternidad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19A8C6-FF51-5567-D1E6-FDFC5868D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/>
          <a:lstStyle/>
          <a:p>
            <a:r>
              <a:rPr lang="en-US" dirty="0"/>
              <a:t>Life Under The Sun – </a:t>
            </a:r>
            <a:r>
              <a:rPr lang="es-ES" dirty="0"/>
              <a:t>La Vida Bajo El Sol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E22739-7DB0-047F-0E81-5FC2AEA0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Conquering Here</a:t>
            </a:r>
          </a:p>
          <a:p>
            <a:pPr lvl="1"/>
            <a:r>
              <a:rPr lang="en-US" dirty="0"/>
              <a:t>Rom 8:31-39</a:t>
            </a:r>
          </a:p>
          <a:p>
            <a:r>
              <a:rPr lang="en-US" dirty="0"/>
              <a:t>Peace Here</a:t>
            </a:r>
          </a:p>
          <a:p>
            <a:pPr lvl="1"/>
            <a:r>
              <a:rPr lang="en-US" dirty="0"/>
              <a:t>Phil 4:5-7</a:t>
            </a:r>
          </a:p>
          <a:p>
            <a:r>
              <a:rPr lang="en-US" dirty="0"/>
              <a:t>Joy Here</a:t>
            </a:r>
          </a:p>
          <a:p>
            <a:pPr lvl="1"/>
            <a:r>
              <a:rPr lang="en-US" dirty="0"/>
              <a:t>Phil 3:1, 3:3, 4:4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9242EC-FE78-8796-293A-C4D425FCE08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Conquistando Aquí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Rom 8:31-39 </a:t>
            </a:r>
          </a:p>
          <a:p>
            <a:r>
              <a:rPr lang="es-ES" dirty="0">
                <a:effectLst/>
                <a:latin typeface="Segoe UI Web (West European)"/>
              </a:rPr>
              <a:t>Paz Aquí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Fil 4:5-7 </a:t>
            </a:r>
          </a:p>
          <a:p>
            <a:r>
              <a:rPr lang="es-ES" dirty="0">
                <a:effectLst/>
                <a:latin typeface="Segoe UI Web (West European)"/>
              </a:rPr>
              <a:t>Alegría Aquí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Fil 3:1, 3:3, 4:4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28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/>
          </a:bodyPr>
          <a:lstStyle/>
          <a:p>
            <a:r>
              <a:rPr lang="en-US" dirty="0"/>
              <a:t>Living For Eternity – </a:t>
            </a:r>
            <a:r>
              <a:rPr lang="es-ES" dirty="0"/>
              <a:t>Vivir Por La Eternidad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19A8C6-FF51-5567-D1E6-FDFC5868D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/>
          <a:lstStyle/>
          <a:p>
            <a:r>
              <a:rPr lang="en-US" dirty="0"/>
              <a:t>Life Under The Sun – </a:t>
            </a:r>
            <a:r>
              <a:rPr lang="es-ES" dirty="0"/>
              <a:t>La Vida Bajo El Sol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E22739-7DB0-047F-0E81-5FC2AEA0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Process</a:t>
            </a:r>
          </a:p>
          <a:p>
            <a:pPr lvl="1"/>
            <a:r>
              <a:rPr lang="en-US" dirty="0"/>
              <a:t>Church</a:t>
            </a:r>
          </a:p>
          <a:p>
            <a:pPr lvl="2"/>
            <a:r>
              <a:rPr lang="en-US" dirty="0"/>
              <a:t>Gal 6:1-10, Bearing One Another’s burdens</a:t>
            </a:r>
          </a:p>
          <a:p>
            <a:pPr lvl="2"/>
            <a:r>
              <a:rPr lang="en-US" dirty="0"/>
              <a:t>Heb 10:24-25, Inspire One Another</a:t>
            </a:r>
          </a:p>
          <a:p>
            <a:pPr lvl="2"/>
            <a:r>
              <a:rPr lang="en-US" dirty="0"/>
              <a:t>1 Cor 13:1-7, Love One Another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0CE67E-A097-1519-6847-C4EE32F7AE9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ES" dirty="0">
                <a:effectLst/>
                <a:latin typeface="Segoe UI Web (West European)"/>
              </a:rPr>
              <a:t>Proceso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Iglesia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Gálatas 6:1-10, Llevando las Cargas los unos de los Otros </a:t>
            </a:r>
          </a:p>
          <a:p>
            <a:pPr lvl="2"/>
            <a:r>
              <a:rPr lang="es-ES" dirty="0" err="1">
                <a:effectLst/>
                <a:latin typeface="Segoe UI Web (West European)"/>
              </a:rPr>
              <a:t>Heb</a:t>
            </a:r>
            <a:r>
              <a:rPr lang="es-ES" dirty="0">
                <a:effectLst/>
                <a:latin typeface="Segoe UI Web (West European)"/>
              </a:rPr>
              <a:t> 10:24-25, Inspírense unos a Otros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1 </a:t>
            </a:r>
            <a:r>
              <a:rPr lang="es-ES" dirty="0" err="1">
                <a:effectLst/>
                <a:latin typeface="Segoe UI Web (West European)"/>
              </a:rPr>
              <a:t>Cor</a:t>
            </a:r>
            <a:r>
              <a:rPr lang="es-ES" dirty="0">
                <a:effectLst/>
                <a:latin typeface="Segoe UI Web (West European)"/>
              </a:rPr>
              <a:t> 13:1-7, Amaos los unos a los Otros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02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/>
          </a:bodyPr>
          <a:lstStyle/>
          <a:p>
            <a:r>
              <a:rPr lang="en-US" dirty="0"/>
              <a:t>Living For Eternity – </a:t>
            </a:r>
            <a:r>
              <a:rPr lang="es-ES" dirty="0"/>
              <a:t>Vivir Por La Eternidad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19A8C6-FF51-5567-D1E6-FDFC5868D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/>
          <a:lstStyle/>
          <a:p>
            <a:r>
              <a:rPr lang="en-US" dirty="0"/>
              <a:t>Life Under The Sun – </a:t>
            </a:r>
            <a:r>
              <a:rPr lang="es-ES" dirty="0"/>
              <a:t>La Vida Bajo El Sol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E22739-7DB0-047F-0E81-5FC2AEA0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Process</a:t>
            </a:r>
          </a:p>
          <a:p>
            <a:pPr lvl="1"/>
            <a:r>
              <a:rPr lang="en-US" dirty="0"/>
              <a:t>Church</a:t>
            </a:r>
          </a:p>
          <a:p>
            <a:pPr lvl="2"/>
            <a:r>
              <a:rPr lang="en-US" dirty="0"/>
              <a:t>Classes</a:t>
            </a:r>
          </a:p>
          <a:p>
            <a:pPr lvl="2"/>
            <a:r>
              <a:rPr lang="en-US" dirty="0"/>
              <a:t>Sermons</a:t>
            </a:r>
          </a:p>
          <a:p>
            <a:pPr lvl="2"/>
            <a:r>
              <a:rPr lang="en-US" dirty="0"/>
              <a:t>Singing</a:t>
            </a:r>
          </a:p>
          <a:p>
            <a:pPr lvl="2"/>
            <a:r>
              <a:rPr lang="en-US" dirty="0"/>
              <a:t>Finding/Keeping/ Increasing Focus</a:t>
            </a:r>
          </a:p>
          <a:p>
            <a:pPr lvl="2"/>
            <a:r>
              <a:rPr lang="en-US" dirty="0"/>
              <a:t>Volunteer Work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0CE67E-A097-1519-6847-C4EE32F7AE9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Proceso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Iglesia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Clases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Sermones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Cantando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Encontrar/Mantener/ Aumentar el enfoque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Trabajo Voluntario</a:t>
            </a:r>
          </a:p>
        </p:txBody>
      </p:sp>
    </p:spTree>
    <p:extLst>
      <p:ext uri="{BB962C8B-B14F-4D97-AF65-F5344CB8AC3E}">
        <p14:creationId xmlns:p14="http://schemas.microsoft.com/office/powerpoint/2010/main" val="2368943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/>
          </a:bodyPr>
          <a:lstStyle/>
          <a:p>
            <a:r>
              <a:rPr lang="en-US" dirty="0"/>
              <a:t>Living For Eternity – </a:t>
            </a:r>
            <a:r>
              <a:rPr lang="es-ES" dirty="0"/>
              <a:t>Vivir Por La Eternidad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19A8C6-FF51-5567-D1E6-FDFC5868D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/>
          <a:lstStyle/>
          <a:p>
            <a:r>
              <a:rPr lang="en-US" dirty="0"/>
              <a:t>Life Under The Sun – </a:t>
            </a:r>
            <a:r>
              <a:rPr lang="es-ES" dirty="0"/>
              <a:t>La Vida Bajo El Sol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E22739-7DB0-047F-0E81-5FC2AEA0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Process</a:t>
            </a:r>
          </a:p>
          <a:p>
            <a:pPr lvl="1"/>
            <a:r>
              <a:rPr lang="en-US" dirty="0"/>
              <a:t>“Mundane” Life</a:t>
            </a:r>
          </a:p>
          <a:p>
            <a:pPr lvl="2"/>
            <a:r>
              <a:rPr lang="en-US" dirty="0"/>
              <a:t>God In Everything</a:t>
            </a:r>
          </a:p>
          <a:p>
            <a:pPr lvl="3"/>
            <a:r>
              <a:rPr lang="en-US" dirty="0"/>
              <a:t>Living With God’s Lens</a:t>
            </a:r>
          </a:p>
          <a:p>
            <a:pPr lvl="2"/>
            <a:r>
              <a:rPr lang="en-US" dirty="0"/>
              <a:t>Testing Ground</a:t>
            </a:r>
          </a:p>
          <a:p>
            <a:pPr lvl="3"/>
            <a:r>
              <a:rPr lang="en-US" dirty="0"/>
              <a:t>Trial And Effort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0CE67E-A097-1519-6847-C4EE32F7AE9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>
                <a:effectLst/>
                <a:latin typeface="Segoe UI Web (West European)"/>
              </a:rPr>
              <a:t>Proceso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Vida "Mundana"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Dios En Todo </a:t>
            </a:r>
          </a:p>
          <a:p>
            <a:pPr lvl="3"/>
            <a:r>
              <a:rPr lang="es-ES" dirty="0">
                <a:effectLst/>
                <a:latin typeface="Segoe UI Web (West European)"/>
              </a:rPr>
              <a:t>Vivir Con La Lente De Dios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Campo De Pruebas </a:t>
            </a:r>
          </a:p>
          <a:p>
            <a:pPr lvl="3"/>
            <a:r>
              <a:rPr lang="es-ES" dirty="0">
                <a:effectLst/>
                <a:latin typeface="Segoe UI Web (West European)"/>
              </a:rPr>
              <a:t>Prueba Y Esfuerzo</a:t>
            </a:r>
          </a:p>
        </p:txBody>
      </p:sp>
    </p:spTree>
    <p:extLst>
      <p:ext uri="{BB962C8B-B14F-4D97-AF65-F5344CB8AC3E}">
        <p14:creationId xmlns:p14="http://schemas.microsoft.com/office/powerpoint/2010/main" val="427178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/>
          </a:bodyPr>
          <a:lstStyle/>
          <a:p>
            <a:r>
              <a:rPr lang="en-US" dirty="0"/>
              <a:t>Living For Eternity – </a:t>
            </a:r>
            <a:r>
              <a:rPr lang="es-ES" dirty="0"/>
              <a:t>Vivir Por La Eternidad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19A8C6-FF51-5567-D1E6-FDFC5868D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/>
          <a:lstStyle/>
          <a:p>
            <a:r>
              <a:rPr lang="en-US" dirty="0"/>
              <a:t>Summary – </a:t>
            </a:r>
            <a:r>
              <a:rPr lang="en-US" dirty="0" err="1"/>
              <a:t>Resumen</a:t>
            </a:r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E22739-7DB0-047F-0E81-5FC2AEA0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Life Under The Sun</a:t>
            </a:r>
          </a:p>
          <a:p>
            <a:pPr lvl="1"/>
            <a:r>
              <a:rPr lang="en-US" dirty="0"/>
              <a:t>Eternal Goal</a:t>
            </a:r>
          </a:p>
          <a:p>
            <a:pPr lvl="1"/>
            <a:r>
              <a:rPr lang="en-US" dirty="0"/>
              <a:t>Thriving Here</a:t>
            </a:r>
          </a:p>
          <a:p>
            <a:pPr lvl="1"/>
            <a:r>
              <a:rPr lang="en-US" dirty="0"/>
              <a:t>Conquering Here</a:t>
            </a:r>
          </a:p>
          <a:p>
            <a:pPr lvl="1"/>
            <a:r>
              <a:rPr lang="en-US" dirty="0"/>
              <a:t>Peace Here</a:t>
            </a:r>
          </a:p>
          <a:p>
            <a:pPr lvl="1"/>
            <a:r>
              <a:rPr lang="en-US" dirty="0"/>
              <a:t>Joy Here</a:t>
            </a:r>
          </a:p>
          <a:p>
            <a:pPr lvl="1"/>
            <a:r>
              <a:rPr lang="en-US" dirty="0"/>
              <a:t>Process</a:t>
            </a:r>
          </a:p>
          <a:p>
            <a:pPr lvl="2"/>
            <a:r>
              <a:rPr lang="en-US" dirty="0"/>
              <a:t>The Church</a:t>
            </a:r>
          </a:p>
          <a:p>
            <a:pPr lvl="2"/>
            <a:r>
              <a:rPr lang="en-US" dirty="0"/>
              <a:t>“Mundane” Life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0CE67E-A097-1519-6847-C4EE32F7AE9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ES" dirty="0">
                <a:effectLst/>
                <a:latin typeface="Segoe UI Web (West European)"/>
              </a:rPr>
              <a:t>La Vida Bajo El Sol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Objetivo Eterno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Prosperando Aquí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Conquistando Aquí Paz Aquí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Alegría Aquí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Proceso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La Iglesia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Vida "Mundana"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268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6C1181-BC39-4A13-875B-0418FE6B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99" y="63786"/>
            <a:ext cx="9156700" cy="993775"/>
          </a:xfrm>
        </p:spPr>
        <p:txBody>
          <a:bodyPr>
            <a:normAutofit/>
          </a:bodyPr>
          <a:lstStyle/>
          <a:p>
            <a:r>
              <a:rPr lang="en-US" dirty="0"/>
              <a:t>Living For Eternity – </a:t>
            </a:r>
            <a:r>
              <a:rPr lang="es-ES" dirty="0"/>
              <a:t>Vivir Por La Eternidad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19A8C6-FF51-5567-D1E6-FDFC5868D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699" y="1142996"/>
            <a:ext cx="9131298" cy="478628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E22739-7DB0-047F-0E81-5FC2AEA0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699" y="1706937"/>
            <a:ext cx="4480560" cy="5120640"/>
          </a:xfrm>
        </p:spPr>
        <p:txBody>
          <a:bodyPr>
            <a:normAutofit/>
          </a:bodyPr>
          <a:lstStyle/>
          <a:p>
            <a:r>
              <a:rPr lang="en-US" dirty="0"/>
              <a:t>Devotion To Discipling Jesus </a:t>
            </a:r>
          </a:p>
          <a:p>
            <a:pPr lvl="1"/>
            <a:r>
              <a:rPr lang="en-US" dirty="0"/>
              <a:t>Mimic Jesus Attributes</a:t>
            </a:r>
          </a:p>
          <a:p>
            <a:r>
              <a:rPr lang="en-US" dirty="0"/>
              <a:t>Devotion To The Church</a:t>
            </a:r>
          </a:p>
          <a:p>
            <a:pPr lvl="1"/>
            <a:r>
              <a:rPr lang="en-US" dirty="0"/>
              <a:t>Utilizing</a:t>
            </a:r>
          </a:p>
          <a:p>
            <a:r>
              <a:rPr lang="en-US" dirty="0"/>
              <a:t>Trust The System</a:t>
            </a:r>
          </a:p>
          <a:p>
            <a:pPr lvl="1"/>
            <a:r>
              <a:rPr lang="en-US" dirty="0"/>
              <a:t>God Designed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0CE67E-A097-1519-6847-C4EE32F7AE9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s-ES" dirty="0">
                <a:effectLst/>
                <a:latin typeface="Segoe UI Web (West European)"/>
              </a:rPr>
              <a:t>Devoción Al Discipulado De Jesús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Imitar Los Atributos De Jesús </a:t>
            </a:r>
          </a:p>
          <a:p>
            <a:r>
              <a:rPr lang="es-ES" dirty="0">
                <a:effectLst/>
                <a:latin typeface="Segoe UI Web (West European)"/>
              </a:rPr>
              <a:t>Devoción A La Iglesia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Utilizando </a:t>
            </a:r>
          </a:p>
          <a:p>
            <a:r>
              <a:rPr lang="es-ES" dirty="0">
                <a:effectLst/>
                <a:latin typeface="Segoe UI Web (West European)"/>
              </a:rPr>
              <a:t>Confíe En El Sistema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Dios Diseñó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77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etscapeVTI">
  <a:themeElements>
    <a:clrScheme name="AnalogousFromRegularSeedRightStep">
      <a:dk1>
        <a:srgbClr val="000000"/>
      </a:dk1>
      <a:lt1>
        <a:srgbClr val="FFFFFF"/>
      </a:lt1>
      <a:dk2>
        <a:srgbClr val="202938"/>
      </a:dk2>
      <a:lt2>
        <a:srgbClr val="E8E3E2"/>
      </a:lt2>
      <a:accent1>
        <a:srgbClr val="4DABC3"/>
      </a:accent1>
      <a:accent2>
        <a:srgbClr val="3B68B1"/>
      </a:accent2>
      <a:accent3>
        <a:srgbClr val="514DC3"/>
      </a:accent3>
      <a:accent4>
        <a:srgbClr val="713BB1"/>
      </a:accent4>
      <a:accent5>
        <a:srgbClr val="B44DC3"/>
      </a:accent5>
      <a:accent6>
        <a:srgbClr val="B13B8F"/>
      </a:accent6>
      <a:hlink>
        <a:srgbClr val="BF593F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</TotalTime>
  <Words>473</Words>
  <Application>Microsoft Office PowerPoint</Application>
  <PresentationFormat>On-screen Show (4:3)</PresentationFormat>
  <Paragraphs>131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Meiryo</vt:lpstr>
      <vt:lpstr>Arial</vt:lpstr>
      <vt:lpstr>Arial Rounded MT Bold</vt:lpstr>
      <vt:lpstr>Calibri</vt:lpstr>
      <vt:lpstr>Consolas</vt:lpstr>
      <vt:lpstr>Franklin Gothic Heavy</vt:lpstr>
      <vt:lpstr>Segoe UI Web (West European)</vt:lpstr>
      <vt:lpstr>Wingdings</vt:lpstr>
      <vt:lpstr>StreetscapeVTI</vt:lpstr>
      <vt:lpstr>Living For Eternity In 2024 Vivir Por La Eternidad En 2024</vt:lpstr>
      <vt:lpstr>Living For Eternity – Vivir Por La Eternidad</vt:lpstr>
      <vt:lpstr>Living For Eternity – Vivir Por La Eternidad</vt:lpstr>
      <vt:lpstr>Living For Eternity – Vivir Por La Eternidad</vt:lpstr>
      <vt:lpstr>Living For Eternity – Vivir Por La Eternidad</vt:lpstr>
      <vt:lpstr>Living For Eternity – Vivir Por La Eternidad</vt:lpstr>
      <vt:lpstr>Living For Eternity – Vivir Por La Eternidad</vt:lpstr>
      <vt:lpstr>Living For Eternity – Vivir Por La Eternidad</vt:lpstr>
      <vt:lpstr>Living For Eternity – Vivir Por La Eternidad</vt:lpstr>
      <vt:lpstr>Living For Eternity – Vivir Por La Eternidad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Destination</dc:title>
  <dc:creator>Ross Ward</dc:creator>
  <cp:lastModifiedBy>Ross Ward</cp:lastModifiedBy>
  <cp:revision>135</cp:revision>
  <dcterms:created xsi:type="dcterms:W3CDTF">2021-09-27T15:09:50Z</dcterms:created>
  <dcterms:modified xsi:type="dcterms:W3CDTF">2024-01-08T11:22:00Z</dcterms:modified>
</cp:coreProperties>
</file>