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57" r:id="rId4"/>
    <p:sldId id="262" r:id="rId5"/>
    <p:sldId id="265" r:id="rId6"/>
    <p:sldId id="258" r:id="rId7"/>
    <p:sldId id="266" r:id="rId8"/>
    <p:sldId id="264" r:id="rId9"/>
    <p:sldId id="267" r:id="rId10"/>
    <p:sldId id="260" r:id="rId11"/>
    <p:sldId id="263" r:id="rId12"/>
    <p:sldId id="269" r:id="rId13"/>
    <p:sldId id="259"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8" autoAdjust="0"/>
    <p:restoredTop sz="92308" autoAdjust="0"/>
  </p:normalViewPr>
  <p:slideViewPr>
    <p:cSldViewPr>
      <p:cViewPr varScale="1">
        <p:scale>
          <a:sx n="60" d="100"/>
          <a:sy n="60" d="100"/>
        </p:scale>
        <p:origin x="81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E36D39-1663-9D66-2BF4-C7E53EC710C4}"/>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D2A794AA-7227-3C48-33CA-2A52FEDF52D2}"/>
              </a:ext>
            </a:extLst>
          </p:cNvPr>
          <p:cNvSpPr>
            <a:spLocks noGrp="1"/>
          </p:cNvSpPr>
          <p:nvPr>
            <p:ph type="dt" idx="1"/>
          </p:nvPr>
        </p:nvSpPr>
        <p:spPr>
          <a:xfrm>
            <a:off x="3970338" y="0"/>
            <a:ext cx="3038475" cy="466725"/>
          </a:xfrm>
          <a:prstGeom prst="rect">
            <a:avLst/>
          </a:prstGeom>
        </p:spPr>
        <p:txBody>
          <a:bodyPr vert="horz" lIns="93177" tIns="46589" rIns="93177" bIns="46589" rtlCol="0"/>
          <a:lstStyle>
            <a:lvl1pPr algn="r">
              <a:defRPr sz="1200"/>
            </a:lvl1pPr>
          </a:lstStyle>
          <a:p>
            <a:pPr>
              <a:defRPr/>
            </a:pPr>
            <a:fld id="{45A43706-B076-49D5-AAE7-4969453C7B1E}" type="datetimeFigureOut">
              <a:rPr lang="en-US"/>
              <a:pPr>
                <a:defRPr/>
              </a:pPr>
              <a:t>12/25/2023</a:t>
            </a:fld>
            <a:endParaRPr lang="en-US"/>
          </a:p>
        </p:txBody>
      </p:sp>
      <p:sp>
        <p:nvSpPr>
          <p:cNvPr id="4" name="Slide Image Placeholder 3">
            <a:extLst>
              <a:ext uri="{FF2B5EF4-FFF2-40B4-BE49-F238E27FC236}">
                <a16:creationId xmlns:a16="http://schemas.microsoft.com/office/drawing/2014/main" id="{BE0BC078-CF69-87B1-7DB0-2D22EA3A4218}"/>
              </a:ext>
            </a:extLst>
          </p:cNvPr>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C13C63BE-659F-7DA4-C65B-2531E3B9D6AA}"/>
              </a:ext>
            </a:extLst>
          </p:cNvPr>
          <p:cNvSpPr>
            <a:spLocks noGrp="1"/>
          </p:cNvSpPr>
          <p:nvPr>
            <p:ph type="body" sz="quarter" idx="3"/>
          </p:nvPr>
        </p:nvSpPr>
        <p:spPr>
          <a:xfrm>
            <a:off x="701675" y="4473575"/>
            <a:ext cx="5607050" cy="3660775"/>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9AA9996-99BC-3E84-B902-5456D225125E}"/>
              </a:ext>
            </a:extLst>
          </p:cNvPr>
          <p:cNvSpPr>
            <a:spLocks noGrp="1"/>
          </p:cNvSpPr>
          <p:nvPr>
            <p:ph type="ftr" sz="quarter" idx="4"/>
          </p:nvPr>
        </p:nvSpPr>
        <p:spPr>
          <a:xfrm>
            <a:off x="0" y="8829675"/>
            <a:ext cx="3038475" cy="466725"/>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41061C0-91F7-3BE1-6200-33E301607B66}"/>
              </a:ext>
            </a:extLst>
          </p:cNvPr>
          <p:cNvSpPr>
            <a:spLocks noGrp="1"/>
          </p:cNvSpPr>
          <p:nvPr>
            <p:ph type="sldNum" sz="quarter" idx="5"/>
          </p:nvPr>
        </p:nvSpPr>
        <p:spPr>
          <a:xfrm>
            <a:off x="3970338" y="8829675"/>
            <a:ext cx="3038475" cy="466725"/>
          </a:xfrm>
          <a:prstGeom prst="rect">
            <a:avLst/>
          </a:prstGeom>
        </p:spPr>
        <p:txBody>
          <a:bodyPr vert="horz" lIns="93177" tIns="46589" rIns="93177" bIns="46589" rtlCol="0" anchor="b"/>
          <a:lstStyle>
            <a:lvl1pPr algn="r">
              <a:defRPr sz="1200"/>
            </a:lvl1pPr>
          </a:lstStyle>
          <a:p>
            <a:pPr>
              <a:defRPr/>
            </a:pPr>
            <a:fld id="{6B8A4349-B917-4A29-8224-6AB6F1CFA2E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biblia.com/bible/nkjv/John%2013.34" TargetMode="External"/><Relationship Id="rId3" Type="http://schemas.openxmlformats.org/officeDocument/2006/relationships/hyperlink" Target="https://biblia.com/bible/nkjv/Gen.%204.9" TargetMode="External"/><Relationship Id="rId7" Type="http://schemas.openxmlformats.org/officeDocument/2006/relationships/hyperlink" Target="https://biblia.com/bible/nkjv/Matt.%206.24"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biblia.com/bible/nkjv/1%20John%204.7" TargetMode="External"/><Relationship Id="rId5" Type="http://schemas.openxmlformats.org/officeDocument/2006/relationships/hyperlink" Target="https://biblia.com/bible/nkjv/Phil.%202.3" TargetMode="External"/><Relationship Id="rId4" Type="http://schemas.openxmlformats.org/officeDocument/2006/relationships/hyperlink" Target="https://biblia.com/bible/nkjv/Phil.%202.4" TargetMode="External"/><Relationship Id="rId9" Type="http://schemas.openxmlformats.org/officeDocument/2006/relationships/hyperlink" Target="https://biblia.com/bible/nkjv/1%20John%204.20-21"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120B502A-3ED9-60BB-C741-4903C61F03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F01B446B-FFED-E3D5-7B34-1479E5C0217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124" name="Slide Number Placeholder 3">
            <a:extLst>
              <a:ext uri="{FF2B5EF4-FFF2-40B4-BE49-F238E27FC236}">
                <a16:creationId xmlns:a16="http://schemas.microsoft.com/office/drawing/2014/main" id="{72ACBF23-9ABE-F4B2-6DCF-8EF5F04B0D4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144EAF-BBE9-40AE-8253-55FCDF2A63F3}"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3407EDC6-38D4-17C4-17A0-81635D2563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2EB8E1C4-6294-D09C-4FDC-4E5ACA37D8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196" name="Slide Number Placeholder 3">
            <a:extLst>
              <a:ext uri="{FF2B5EF4-FFF2-40B4-BE49-F238E27FC236}">
                <a16:creationId xmlns:a16="http://schemas.microsoft.com/office/drawing/2014/main" id="{9DE925BA-C6EC-315D-8DB1-2F81D787462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ED57C76-1B4E-4208-8F56-086ABBD93AE3}" type="slidenum">
              <a:rPr lang="en-US" altLang="en-US" smtClean="0"/>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B6B6DA59-FC20-1986-1081-8B923A8979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CB94E266-7634-54C4-7094-2D0B4081E7E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Matthew 6:9-13 – The Model Prayer includes the recognition that God’s will comes before our own.</a:t>
            </a:r>
          </a:p>
        </p:txBody>
      </p:sp>
      <p:sp>
        <p:nvSpPr>
          <p:cNvPr id="10244" name="Slide Number Placeholder 3">
            <a:extLst>
              <a:ext uri="{FF2B5EF4-FFF2-40B4-BE49-F238E27FC236}">
                <a16:creationId xmlns:a16="http://schemas.microsoft.com/office/drawing/2014/main" id="{56CD7E6A-FCDC-3ECC-8EF9-FC444E4C0F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590AC1B4-86BB-424B-9139-63EF6AF49A9E}" type="slidenum">
              <a:rPr lang="en-US" altLang="en-US" smtClean="0"/>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65EBD760-2445-FBB2-5941-A5416FCD69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A292BAD1-E5F0-3A47-31A1-CDFB87EEFF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2292" name="Slide Number Placeholder 3">
            <a:extLst>
              <a:ext uri="{FF2B5EF4-FFF2-40B4-BE49-F238E27FC236}">
                <a16:creationId xmlns:a16="http://schemas.microsoft.com/office/drawing/2014/main" id="{615B3FA6-ACDD-FB7E-7918-0B01C24A080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074B217F-5016-4BFF-8B97-0FF798EE5C6C}" type="slidenum">
              <a:rPr lang="en-US" altLang="en-US" smtClean="0"/>
              <a:pPr/>
              <a:t>5</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C5BE25B3-0D95-FF93-A319-CC1FD26316D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BAF3E3F2-EF36-6E98-F679-8A68D18F76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340" name="Slide Number Placeholder 3">
            <a:extLst>
              <a:ext uri="{FF2B5EF4-FFF2-40B4-BE49-F238E27FC236}">
                <a16:creationId xmlns:a16="http://schemas.microsoft.com/office/drawing/2014/main" id="{D62F3683-74A1-B3E6-7E5A-B5365D897A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FDF1EE-3F50-43F1-B11B-F79CFF808C07}" type="slidenum">
              <a:rPr lang="en-US" altLang="en-US" smtClean="0"/>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3AE4DD38-5798-32D3-E77D-40D9D1FA14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4D7F942F-E4FA-0A0E-2AEA-2F1895ADFA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6388" name="Slide Number Placeholder 3">
            <a:extLst>
              <a:ext uri="{FF2B5EF4-FFF2-40B4-BE49-F238E27FC236}">
                <a16:creationId xmlns:a16="http://schemas.microsoft.com/office/drawing/2014/main" id="{971944E0-37B0-B925-EC2F-576766581F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F5FF26-CFC1-4AF7-8A26-2AAE06DFE0F9}" type="slidenum">
              <a:rPr lang="en-US" altLang="en-US" smtClean="0"/>
              <a:pPr/>
              <a:t>7</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879B6F7F-A128-3A2A-2754-0DBAE959E6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5FD64204-E5F9-8209-0D72-698265738F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Song #79</a:t>
            </a:r>
          </a:p>
        </p:txBody>
      </p:sp>
      <p:sp>
        <p:nvSpPr>
          <p:cNvPr id="18436" name="Slide Number Placeholder 3">
            <a:extLst>
              <a:ext uri="{FF2B5EF4-FFF2-40B4-BE49-F238E27FC236}">
                <a16:creationId xmlns:a16="http://schemas.microsoft.com/office/drawing/2014/main" id="{7100F775-370B-BD2D-9854-AB4B02CFEE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FB80E587-A9BA-4747-90B5-8EF75005E9EC}" type="slidenum">
              <a:rPr lang="en-US" altLang="en-US" smtClean="0"/>
              <a:pPr/>
              <a:t>8</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26C1869-7239-7573-A45A-F13C14B87C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AA606374-77FE-E462-7A19-3395B077A1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0484" name="Slide Number Placeholder 3">
            <a:extLst>
              <a:ext uri="{FF2B5EF4-FFF2-40B4-BE49-F238E27FC236}">
                <a16:creationId xmlns:a16="http://schemas.microsoft.com/office/drawing/2014/main" id="{6BBCF041-222E-78DC-D9AF-BC76125E77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E25355-FD2E-4169-BA0A-FE3D89A1E8A0}" type="slidenum">
              <a:rPr lang="en-US" altLang="en-US" smtClean="0"/>
              <a:pPr/>
              <a:t>9</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5EDF23B8-9519-FB67-5171-5D6022EE2E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CCA7152A-65E9-E9F1-2E5E-9B98E0182C4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2532" name="Slide Number Placeholder 3">
            <a:extLst>
              <a:ext uri="{FF2B5EF4-FFF2-40B4-BE49-F238E27FC236}">
                <a16:creationId xmlns:a16="http://schemas.microsoft.com/office/drawing/2014/main" id="{A3CE24E3-4645-A69B-E216-C1D97995CA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B6B8FE-5652-48EE-B7F6-48422ECB2664}" type="slidenum">
              <a:rPr lang="en-US" altLang="en-US" smtClean="0"/>
              <a:pPr/>
              <a:t>10</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C3702126-9E83-1946-814A-EFC93589C3E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A9DAB4E9-ABE3-50A5-3793-CB8E27EBF66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1000">
                <a:solidFill>
                  <a:srgbClr val="616161"/>
                </a:solidFill>
              </a:rPr>
              <a:t>Cain — an example of one who had no concern for others (Genesis 4). Most are familiar with the story of Cain — how God rejected his sacrifice while accepting that of Abel, his brother. Cain, jealous of his brother and having no regard for anyone but self, murdered his brother. When God afterward asks him where Abel was, Cain responds with the question, “Am I my brother’s keeper?” (</a:t>
            </a:r>
            <a:r>
              <a:rPr lang="en-US" altLang="en-US" sz="1000">
                <a:solidFill>
                  <a:srgbClr val="1A73E8"/>
                </a:solidFill>
                <a:hlinkClick r:id="rId3"/>
              </a:rPr>
              <a:t>Gen. 4:9</a:t>
            </a:r>
            <a:r>
              <a:rPr lang="en-US" altLang="en-US" sz="1000">
                <a:solidFill>
                  <a:srgbClr val="616161"/>
                </a:solidFill>
              </a:rPr>
              <a:t>). All of us must realize we are our “brother’s keepers.” We are to look out for the interests of others (</a:t>
            </a:r>
            <a:r>
              <a:rPr lang="en-US" altLang="en-US" sz="1000">
                <a:solidFill>
                  <a:srgbClr val="1A73E8"/>
                </a:solidFill>
                <a:hlinkClick r:id="rId4"/>
              </a:rPr>
              <a:t>Phil. 2:4</a:t>
            </a:r>
            <a:r>
              <a:rPr lang="en-US" altLang="en-US" sz="1000">
                <a:solidFill>
                  <a:srgbClr val="616161"/>
                </a:solidFill>
              </a:rPr>
              <a:t>) and to esteem others better than self (</a:t>
            </a:r>
            <a:r>
              <a:rPr lang="en-US" altLang="en-US" sz="1000">
                <a:solidFill>
                  <a:srgbClr val="1A73E8"/>
                </a:solidFill>
                <a:hlinkClick r:id="rId5"/>
              </a:rPr>
              <a:t>Phil. 2:3</a:t>
            </a:r>
            <a:r>
              <a:rPr lang="en-US" altLang="en-US" sz="1000">
                <a:solidFill>
                  <a:srgbClr val="616161"/>
                </a:solidFill>
              </a:rPr>
              <a:t>). We must love one another (</a:t>
            </a:r>
            <a:r>
              <a:rPr lang="en-US" altLang="en-US" sz="1000">
                <a:solidFill>
                  <a:srgbClr val="1A73E8"/>
                </a:solidFill>
                <a:hlinkClick r:id="rId6"/>
              </a:rPr>
              <a:t>1 John 4:7</a:t>
            </a:r>
            <a:r>
              <a:rPr lang="en-US" altLang="en-US" sz="1000">
                <a:solidFill>
                  <a:srgbClr val="616161"/>
                </a:solidFill>
              </a:rPr>
              <a:t>).</a:t>
            </a:r>
          </a:p>
          <a:p>
            <a:pPr eaLnBrk="1" hangingPunct="1"/>
            <a:r>
              <a:rPr lang="en-US" altLang="en-US" sz="1000">
                <a:solidFill>
                  <a:srgbClr val="616161"/>
                </a:solidFill>
              </a:rPr>
              <a:t>Ahab — an example of one whose selfishness led him to be concerned about things before he was concerned about people. King Ahab coveted Naboth’s vineyard and pouted when he could not get it (1 Kings 21). His wicked wife Jezebel killed Naboth and then gave his vineyard to her husband as a gift. He was ecstatic. He gave no thought to Naboth or his family. He had what he wanted. Too many people place undue emphasis on things of this world and too little on people. Jesus said one cannot serve God and things (</a:t>
            </a:r>
            <a:r>
              <a:rPr lang="en-US" altLang="en-US" sz="1000">
                <a:solidFill>
                  <a:srgbClr val="1A73E8"/>
                </a:solidFill>
                <a:hlinkClick r:id="rId7"/>
              </a:rPr>
              <a:t>Matt. 6:24</a:t>
            </a:r>
            <a:r>
              <a:rPr lang="en-US" altLang="en-US" sz="1000">
                <a:solidFill>
                  <a:srgbClr val="616161"/>
                </a:solidFill>
              </a:rPr>
              <a:t>).</a:t>
            </a:r>
          </a:p>
          <a:p>
            <a:pPr eaLnBrk="1" hangingPunct="1"/>
            <a:r>
              <a:rPr lang="en-US" altLang="en-US" sz="1000">
                <a:solidFill>
                  <a:srgbClr val="616161"/>
                </a:solidFill>
              </a:rPr>
              <a:t>David — an example of a selfish attitude which caused him to seek fulfillment of his own pleasures with no regard to the cost in getting them. His selfish pursuit of pleasure caused him to sin with Bathsheba. His selfishness then led to lies and murder (2 Samuel 11). Like David, far too many people today are selfishly pursuing pleasure with no regard for either consequences or the impact of their actions upon others.</a:t>
            </a:r>
          </a:p>
          <a:p>
            <a:pPr eaLnBrk="1" hangingPunct="1"/>
            <a:r>
              <a:rPr lang="en-US" altLang="en-US" sz="1000">
                <a:solidFill>
                  <a:srgbClr val="616161"/>
                </a:solidFill>
              </a:rPr>
              <a:t>The Older Brother of the prodigal (Luke 15) — an example of one who had no compassion or love for others. Jesus stated to His disciples, “A new commandment I give to you, that you love one another; as I have loved you, that you also love one another” (</a:t>
            </a:r>
            <a:r>
              <a:rPr lang="en-US" altLang="en-US" sz="1000">
                <a:solidFill>
                  <a:srgbClr val="1A73E8"/>
                </a:solidFill>
                <a:hlinkClick r:id="rId8"/>
              </a:rPr>
              <a:t>John 13:34</a:t>
            </a:r>
            <a:r>
              <a:rPr lang="en-US" altLang="en-US" sz="1000">
                <a:solidFill>
                  <a:srgbClr val="616161"/>
                </a:solidFill>
              </a:rPr>
              <a:t>). While the older brother seemed to love his father, his lack of love for his brother showed otherwise. The Christian may claim to love God but if, out of selfishness, he does not love his brother, he, in reality, does not love God (</a:t>
            </a:r>
            <a:r>
              <a:rPr lang="en-US" altLang="en-US" sz="1000">
                <a:solidFill>
                  <a:srgbClr val="1A73E8"/>
                </a:solidFill>
                <a:hlinkClick r:id="rId9"/>
              </a:rPr>
              <a:t>1 John 4:20-21</a:t>
            </a:r>
            <a:r>
              <a:rPr lang="en-US" altLang="en-US" sz="1000">
                <a:solidFill>
                  <a:srgbClr val="616161"/>
                </a:solidFill>
              </a:rPr>
              <a:t>).</a:t>
            </a:r>
          </a:p>
          <a:p>
            <a:pPr eaLnBrk="1" hangingPunct="1"/>
            <a:endParaRPr lang="en-US" altLang="en-US"/>
          </a:p>
        </p:txBody>
      </p:sp>
      <p:sp>
        <p:nvSpPr>
          <p:cNvPr id="24580" name="Slide Number Placeholder 3">
            <a:extLst>
              <a:ext uri="{FF2B5EF4-FFF2-40B4-BE49-F238E27FC236}">
                <a16:creationId xmlns:a16="http://schemas.microsoft.com/office/drawing/2014/main" id="{CDFC826A-68E2-B33F-58B8-A3C73A24191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D50D7839-5FF8-4F8C-BB17-102F59D7CFF2}" type="slidenum">
              <a:rPr lang="en-US" altLang="en-US" smtClean="0"/>
              <a:pPr/>
              <a:t>11</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E218EF59-8DAE-5302-0EFF-E5D129D316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4B8D29B6-92FE-6665-62B7-9C899A47C00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spcBef>
                <a:spcPct val="0"/>
              </a:spcBef>
            </a:pPr>
            <a:r>
              <a:rPr lang="en-US" altLang="en-US"/>
              <a:t>John 1:1 tells us the Jesus was God, yet he took on the form of a servant. Why?</a:t>
            </a:r>
          </a:p>
          <a:p>
            <a:pPr lvl="2" eaLnBrk="1" hangingPunct="1">
              <a:spcBef>
                <a:spcPct val="0"/>
              </a:spcBef>
            </a:pPr>
            <a:r>
              <a:rPr lang="en-US" altLang="en-US"/>
              <a:t>Romans 5:6-10: To save us from OUR sins</a:t>
            </a:r>
          </a:p>
          <a:p>
            <a:pPr eaLnBrk="1" hangingPunct="1">
              <a:spcBef>
                <a:spcPct val="0"/>
              </a:spcBef>
            </a:pPr>
            <a:endParaRPr lang="en-US" altLang="en-US"/>
          </a:p>
        </p:txBody>
      </p:sp>
      <p:sp>
        <p:nvSpPr>
          <p:cNvPr id="27652" name="Slide Number Placeholder 3">
            <a:extLst>
              <a:ext uri="{FF2B5EF4-FFF2-40B4-BE49-F238E27FC236}">
                <a16:creationId xmlns:a16="http://schemas.microsoft.com/office/drawing/2014/main" id="{995FD1AD-26C3-34EB-E036-D17EE0C258C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B6977028-3F73-4EE4-A3A8-2805A1EA59DB}" type="slidenum">
              <a:rPr lang="en-US" altLang="en-US" smtClean="0"/>
              <a:pPr/>
              <a:t>13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130425"/>
            <a:ext cx="3048000" cy="2822575"/>
          </a:xfrm>
        </p:spPr>
        <p:txBody>
          <a:bodyPr/>
          <a:lstStyle>
            <a:lvl1pPr>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0" y="5029200"/>
            <a:ext cx="3124200" cy="609600"/>
          </a:xfrm>
        </p:spPr>
        <p:txBody>
          <a:bodyPr/>
          <a:lstStyle>
            <a:lvl1pPr marL="0" indent="0">
              <a:buFontTx/>
              <a:buNone/>
              <a:defRPr sz="2000"/>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48C9DBA9-AB19-09A7-4113-EFA2EE053B88}"/>
              </a:ext>
            </a:extLst>
          </p:cNvPr>
          <p:cNvSpPr>
            <a:spLocks noGrp="1" noChangeArrowheads="1"/>
          </p:cNvSpPr>
          <p:nvPr>
            <p:ph type="dt" sz="half" idx="10"/>
          </p:nvPr>
        </p:nvSpPr>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0E8AE3F-F401-4F3C-DF19-9F540FF38430}"/>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1C6D3005-54A0-C7CD-A172-DB12E750ADE7}"/>
              </a:ext>
            </a:extLst>
          </p:cNvPr>
          <p:cNvSpPr>
            <a:spLocks noGrp="1" noChangeArrowheads="1"/>
          </p:cNvSpPr>
          <p:nvPr>
            <p:ph type="sldNum" sz="quarter" idx="12"/>
          </p:nvPr>
        </p:nvSpPr>
        <p:spPr/>
        <p:txBody>
          <a:bodyPr/>
          <a:lstStyle>
            <a:lvl1pPr>
              <a:defRPr/>
            </a:lvl1pPr>
          </a:lstStyle>
          <a:p>
            <a:pPr>
              <a:defRPr/>
            </a:pPr>
            <a:fld id="{BAA32621-5D1D-4C7F-AB9F-AE9B11FE5B54}" type="slidenum">
              <a:rPr lang="en-US" altLang="en-US"/>
              <a:pPr>
                <a:defRPr/>
              </a:pPr>
              <a:t>‹#›</a:t>
            </a:fld>
            <a:endParaRPr lang="en-US" altLang="en-US"/>
          </a:p>
        </p:txBody>
      </p:sp>
    </p:spTree>
    <p:extLst>
      <p:ext uri="{BB962C8B-B14F-4D97-AF65-F5344CB8AC3E}">
        <p14:creationId xmlns:p14="http://schemas.microsoft.com/office/powerpoint/2010/main" val="861023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C5F2E50-82E3-753D-14FA-78DB8AE66CE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D8BC6BB-D126-443D-0A6F-D98ED3F9791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2465AE2-DEA4-2E4E-92E9-1682B3E15A24}"/>
              </a:ext>
            </a:extLst>
          </p:cNvPr>
          <p:cNvSpPr>
            <a:spLocks noGrp="1" noChangeArrowheads="1"/>
          </p:cNvSpPr>
          <p:nvPr>
            <p:ph type="sldNum" sz="quarter" idx="12"/>
          </p:nvPr>
        </p:nvSpPr>
        <p:spPr>
          <a:ln/>
        </p:spPr>
        <p:txBody>
          <a:bodyPr/>
          <a:lstStyle>
            <a:lvl1pPr>
              <a:defRPr/>
            </a:lvl1pPr>
          </a:lstStyle>
          <a:p>
            <a:pPr>
              <a:defRPr/>
            </a:pPr>
            <a:fld id="{275AF6E6-816B-4ADB-9A85-43425902FFFE}" type="slidenum">
              <a:rPr lang="en-US" altLang="en-US"/>
              <a:pPr>
                <a:defRPr/>
              </a:pPr>
              <a:t>‹#›</a:t>
            </a:fld>
            <a:endParaRPr lang="en-US" altLang="en-US"/>
          </a:p>
        </p:txBody>
      </p:sp>
    </p:spTree>
    <p:extLst>
      <p:ext uri="{BB962C8B-B14F-4D97-AF65-F5344CB8AC3E}">
        <p14:creationId xmlns:p14="http://schemas.microsoft.com/office/powerpoint/2010/main" val="105137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876EB063-E293-D64E-075F-547D62C8F35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8EF71F2-2201-3073-B697-1EA40591FF5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AB97E4C-0B39-5207-8AC8-8E6ED6CF61DA}"/>
              </a:ext>
            </a:extLst>
          </p:cNvPr>
          <p:cNvSpPr>
            <a:spLocks noGrp="1" noChangeArrowheads="1"/>
          </p:cNvSpPr>
          <p:nvPr>
            <p:ph type="sldNum" sz="quarter" idx="12"/>
          </p:nvPr>
        </p:nvSpPr>
        <p:spPr>
          <a:ln/>
        </p:spPr>
        <p:txBody>
          <a:bodyPr/>
          <a:lstStyle>
            <a:lvl1pPr>
              <a:defRPr/>
            </a:lvl1pPr>
          </a:lstStyle>
          <a:p>
            <a:pPr>
              <a:defRPr/>
            </a:pPr>
            <a:fld id="{081A67C2-628D-4790-A9F1-FC15311F46B3}" type="slidenum">
              <a:rPr lang="en-US" altLang="en-US"/>
              <a:pPr>
                <a:defRPr/>
              </a:pPr>
              <a:t>‹#›</a:t>
            </a:fld>
            <a:endParaRPr lang="en-US" altLang="en-US"/>
          </a:p>
        </p:txBody>
      </p:sp>
    </p:spTree>
    <p:extLst>
      <p:ext uri="{BB962C8B-B14F-4D97-AF65-F5344CB8AC3E}">
        <p14:creationId xmlns:p14="http://schemas.microsoft.com/office/powerpoint/2010/main" val="1229058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AB6BD1B-4D65-B395-139C-A826223D180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E6B6317-A1A6-9FD9-31F5-7A9E1F89CDF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6CB3363-F76A-6618-4EE9-59A79DE607AA}"/>
              </a:ext>
            </a:extLst>
          </p:cNvPr>
          <p:cNvSpPr>
            <a:spLocks noGrp="1" noChangeArrowheads="1"/>
          </p:cNvSpPr>
          <p:nvPr>
            <p:ph type="sldNum" sz="quarter" idx="12"/>
          </p:nvPr>
        </p:nvSpPr>
        <p:spPr>
          <a:ln/>
        </p:spPr>
        <p:txBody>
          <a:bodyPr/>
          <a:lstStyle>
            <a:lvl1pPr>
              <a:defRPr/>
            </a:lvl1pPr>
          </a:lstStyle>
          <a:p>
            <a:pPr>
              <a:defRPr/>
            </a:pPr>
            <a:fld id="{BC01E79D-AE1A-4517-800B-80A861ABDCDA}" type="slidenum">
              <a:rPr lang="en-US" altLang="en-US"/>
              <a:pPr>
                <a:defRPr/>
              </a:pPr>
              <a:t>‹#›</a:t>
            </a:fld>
            <a:endParaRPr lang="en-US" altLang="en-US"/>
          </a:p>
        </p:txBody>
      </p:sp>
    </p:spTree>
    <p:extLst>
      <p:ext uri="{BB962C8B-B14F-4D97-AF65-F5344CB8AC3E}">
        <p14:creationId xmlns:p14="http://schemas.microsoft.com/office/powerpoint/2010/main" val="115049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EF26713-25B6-1415-2750-92D9A0ED36C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C824F1E6-AD15-2EE4-A143-E2D253DC167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8950A371-AF67-2E3E-36C3-735EA85A4505}"/>
              </a:ext>
            </a:extLst>
          </p:cNvPr>
          <p:cNvSpPr>
            <a:spLocks noGrp="1" noChangeArrowheads="1"/>
          </p:cNvSpPr>
          <p:nvPr>
            <p:ph type="sldNum" sz="quarter" idx="12"/>
          </p:nvPr>
        </p:nvSpPr>
        <p:spPr>
          <a:ln/>
        </p:spPr>
        <p:txBody>
          <a:bodyPr/>
          <a:lstStyle>
            <a:lvl1pPr>
              <a:defRPr/>
            </a:lvl1pPr>
          </a:lstStyle>
          <a:p>
            <a:pPr>
              <a:defRPr/>
            </a:pPr>
            <a:fld id="{5E3984CD-9259-419B-8DEF-C7F61DA0DCB2}" type="slidenum">
              <a:rPr lang="en-US" altLang="en-US"/>
              <a:pPr>
                <a:defRPr/>
              </a:pPr>
              <a:t>‹#›</a:t>
            </a:fld>
            <a:endParaRPr lang="en-US" altLang="en-US"/>
          </a:p>
        </p:txBody>
      </p:sp>
    </p:spTree>
    <p:extLst>
      <p:ext uri="{BB962C8B-B14F-4D97-AF65-F5344CB8AC3E}">
        <p14:creationId xmlns:p14="http://schemas.microsoft.com/office/powerpoint/2010/main" val="3809862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50147CE-B631-2E46-A372-DC412EA4D69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8B3397AE-2342-2EA1-7DB5-721E0F3FD9B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44DAF20B-539A-0142-994F-48C81E25F89C}"/>
              </a:ext>
            </a:extLst>
          </p:cNvPr>
          <p:cNvSpPr>
            <a:spLocks noGrp="1" noChangeArrowheads="1"/>
          </p:cNvSpPr>
          <p:nvPr>
            <p:ph type="sldNum" sz="quarter" idx="12"/>
          </p:nvPr>
        </p:nvSpPr>
        <p:spPr>
          <a:ln/>
        </p:spPr>
        <p:txBody>
          <a:bodyPr/>
          <a:lstStyle>
            <a:lvl1pPr>
              <a:defRPr/>
            </a:lvl1pPr>
          </a:lstStyle>
          <a:p>
            <a:pPr>
              <a:defRPr/>
            </a:pPr>
            <a:fld id="{0CE57AA9-7670-4642-9C2F-3E38C4911562}" type="slidenum">
              <a:rPr lang="en-US" altLang="en-US"/>
              <a:pPr>
                <a:defRPr/>
              </a:pPr>
              <a:t>‹#›</a:t>
            </a:fld>
            <a:endParaRPr lang="en-US" altLang="en-US"/>
          </a:p>
        </p:txBody>
      </p:sp>
    </p:spTree>
    <p:extLst>
      <p:ext uri="{BB962C8B-B14F-4D97-AF65-F5344CB8AC3E}">
        <p14:creationId xmlns:p14="http://schemas.microsoft.com/office/powerpoint/2010/main" val="1111844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C3B0D14-E35F-4C89-F6B0-09BC0851438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020D7B14-1E00-0ED5-AA7A-F50CEED82C0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275B92F7-159A-9985-AF3B-13B3D1B68CC6}"/>
              </a:ext>
            </a:extLst>
          </p:cNvPr>
          <p:cNvSpPr>
            <a:spLocks noGrp="1" noChangeArrowheads="1"/>
          </p:cNvSpPr>
          <p:nvPr>
            <p:ph type="sldNum" sz="quarter" idx="12"/>
          </p:nvPr>
        </p:nvSpPr>
        <p:spPr>
          <a:ln/>
        </p:spPr>
        <p:txBody>
          <a:bodyPr/>
          <a:lstStyle>
            <a:lvl1pPr>
              <a:defRPr/>
            </a:lvl1pPr>
          </a:lstStyle>
          <a:p>
            <a:pPr>
              <a:defRPr/>
            </a:pPr>
            <a:fld id="{BBFCB59F-FA87-498E-8793-992DA7FC788F}" type="slidenum">
              <a:rPr lang="en-US" altLang="en-US"/>
              <a:pPr>
                <a:defRPr/>
              </a:pPr>
              <a:t>‹#›</a:t>
            </a:fld>
            <a:endParaRPr lang="en-US" altLang="en-US"/>
          </a:p>
        </p:txBody>
      </p:sp>
    </p:spTree>
    <p:extLst>
      <p:ext uri="{BB962C8B-B14F-4D97-AF65-F5344CB8AC3E}">
        <p14:creationId xmlns:p14="http://schemas.microsoft.com/office/powerpoint/2010/main" val="1895161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6DB0A046-CAFF-53DD-3115-A9A87C6A51B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2717D4B5-6756-401D-6648-96C7C4B68C0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FF15B939-6856-56D5-77D3-014679B48BAB}"/>
              </a:ext>
            </a:extLst>
          </p:cNvPr>
          <p:cNvSpPr>
            <a:spLocks noGrp="1" noChangeArrowheads="1"/>
          </p:cNvSpPr>
          <p:nvPr>
            <p:ph type="sldNum" sz="quarter" idx="12"/>
          </p:nvPr>
        </p:nvSpPr>
        <p:spPr>
          <a:ln/>
        </p:spPr>
        <p:txBody>
          <a:bodyPr/>
          <a:lstStyle>
            <a:lvl1pPr>
              <a:defRPr/>
            </a:lvl1pPr>
          </a:lstStyle>
          <a:p>
            <a:pPr>
              <a:defRPr/>
            </a:pPr>
            <a:fld id="{73A259AD-FB2A-4A8D-B96F-8B6A3B087B85}" type="slidenum">
              <a:rPr lang="en-US" altLang="en-US"/>
              <a:pPr>
                <a:defRPr/>
              </a:pPr>
              <a:t>‹#›</a:t>
            </a:fld>
            <a:endParaRPr lang="en-US" altLang="en-US"/>
          </a:p>
        </p:txBody>
      </p:sp>
    </p:spTree>
    <p:extLst>
      <p:ext uri="{BB962C8B-B14F-4D97-AF65-F5344CB8AC3E}">
        <p14:creationId xmlns:p14="http://schemas.microsoft.com/office/powerpoint/2010/main" val="1974312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5B7BD17-8817-DB47-42D9-659094135F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D242F7D-6731-801C-F0EB-F1984F85F1A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D2878377-C6D5-417D-310C-9E1A9563A5D2}"/>
              </a:ext>
            </a:extLst>
          </p:cNvPr>
          <p:cNvSpPr>
            <a:spLocks noGrp="1" noChangeArrowheads="1"/>
          </p:cNvSpPr>
          <p:nvPr>
            <p:ph type="sldNum" sz="quarter" idx="12"/>
          </p:nvPr>
        </p:nvSpPr>
        <p:spPr>
          <a:ln/>
        </p:spPr>
        <p:txBody>
          <a:bodyPr/>
          <a:lstStyle>
            <a:lvl1pPr>
              <a:defRPr/>
            </a:lvl1pPr>
          </a:lstStyle>
          <a:p>
            <a:pPr>
              <a:defRPr/>
            </a:pPr>
            <a:fld id="{A1088B0E-12B9-4045-9E8B-5B0FD8D8570A}" type="slidenum">
              <a:rPr lang="en-US" altLang="en-US"/>
              <a:pPr>
                <a:defRPr/>
              </a:pPr>
              <a:t>‹#›</a:t>
            </a:fld>
            <a:endParaRPr lang="en-US" altLang="en-US"/>
          </a:p>
        </p:txBody>
      </p:sp>
    </p:spTree>
    <p:extLst>
      <p:ext uri="{BB962C8B-B14F-4D97-AF65-F5344CB8AC3E}">
        <p14:creationId xmlns:p14="http://schemas.microsoft.com/office/powerpoint/2010/main" val="2607754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2F1B15C-976C-C230-ECA4-DF8A5DC47DB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10BC9D7-C86B-C6ED-0DF1-0D95B1749F7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510B670-8763-8274-7B9D-F8C685FE47D4}"/>
              </a:ext>
            </a:extLst>
          </p:cNvPr>
          <p:cNvSpPr>
            <a:spLocks noGrp="1" noChangeArrowheads="1"/>
          </p:cNvSpPr>
          <p:nvPr>
            <p:ph type="sldNum" sz="quarter" idx="12"/>
          </p:nvPr>
        </p:nvSpPr>
        <p:spPr>
          <a:ln/>
        </p:spPr>
        <p:txBody>
          <a:bodyPr/>
          <a:lstStyle>
            <a:lvl1pPr>
              <a:defRPr/>
            </a:lvl1pPr>
          </a:lstStyle>
          <a:p>
            <a:pPr>
              <a:defRPr/>
            </a:pPr>
            <a:fld id="{D1570483-BD29-4CCE-9A6C-A05BFA00B8F5}" type="slidenum">
              <a:rPr lang="en-US" altLang="en-US"/>
              <a:pPr>
                <a:defRPr/>
              </a:pPr>
              <a:t>‹#›</a:t>
            </a:fld>
            <a:endParaRPr lang="en-US" altLang="en-US"/>
          </a:p>
        </p:txBody>
      </p:sp>
    </p:spTree>
    <p:extLst>
      <p:ext uri="{BB962C8B-B14F-4D97-AF65-F5344CB8AC3E}">
        <p14:creationId xmlns:p14="http://schemas.microsoft.com/office/powerpoint/2010/main" val="96386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594A65A-6897-3C65-0FA1-BC967EE82EC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AF1901C-B035-FE84-0D9A-F3C726639AF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67B5408-CFA3-AF05-62CA-816F246EAAA5}"/>
              </a:ext>
            </a:extLst>
          </p:cNvPr>
          <p:cNvSpPr>
            <a:spLocks noGrp="1" noChangeArrowheads="1"/>
          </p:cNvSpPr>
          <p:nvPr>
            <p:ph type="sldNum" sz="quarter" idx="12"/>
          </p:nvPr>
        </p:nvSpPr>
        <p:spPr>
          <a:ln/>
        </p:spPr>
        <p:txBody>
          <a:bodyPr/>
          <a:lstStyle>
            <a:lvl1pPr>
              <a:defRPr/>
            </a:lvl1pPr>
          </a:lstStyle>
          <a:p>
            <a:pPr>
              <a:defRPr/>
            </a:pPr>
            <a:fld id="{159A6BA4-0C1E-4455-9BC1-7E7AC6734801}" type="slidenum">
              <a:rPr lang="en-US" altLang="en-US"/>
              <a:pPr>
                <a:defRPr/>
              </a:pPr>
              <a:t>‹#›</a:t>
            </a:fld>
            <a:endParaRPr lang="en-US" altLang="en-US"/>
          </a:p>
        </p:txBody>
      </p:sp>
    </p:spTree>
    <p:extLst>
      <p:ext uri="{BB962C8B-B14F-4D97-AF65-F5344CB8AC3E}">
        <p14:creationId xmlns:p14="http://schemas.microsoft.com/office/powerpoint/2010/main" val="3897687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A08BD92-3890-AC23-715A-D3C407099F6D}"/>
              </a:ext>
            </a:extLst>
          </p:cNvPr>
          <p:cNvSpPr>
            <a:spLocks noGrp="1" noChangeArrowheads="1"/>
          </p:cNvSpPr>
          <p:nvPr>
            <p:ph type="title"/>
          </p:nvPr>
        </p:nvSpPr>
        <p:spPr bwMode="auto">
          <a:xfrm>
            <a:off x="457200" y="274638"/>
            <a:ext cx="8229600" cy="94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78B4951-6867-5A52-B132-E47CA86C5C22}"/>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062FB9C-3E66-1D5D-D11A-AB3266837B42}"/>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12FCD44F-BE89-DB63-5F20-F078E516D069}"/>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86421FFB-FA9C-811A-7175-945BA76737D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2B5CB46-3023-4E44-A9C3-946240646CB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rtl="0" eaLnBrk="0" fontAlgn="base" hangingPunct="0">
        <a:spcBef>
          <a:spcPct val="0"/>
        </a:spcBef>
        <a:spcAft>
          <a:spcPct val="0"/>
        </a:spcAft>
        <a:defRPr sz="4400" kern="12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Times New Roman" panose="02020603050405020304" pitchFamily="18" charset="0"/>
        </a:defRPr>
      </a:lvl2pPr>
      <a:lvl3pPr algn="l" rtl="0" eaLnBrk="0" fontAlgn="base" hangingPunct="0">
        <a:spcBef>
          <a:spcPct val="0"/>
        </a:spcBef>
        <a:spcAft>
          <a:spcPct val="0"/>
        </a:spcAft>
        <a:defRPr sz="4400">
          <a:solidFill>
            <a:schemeClr val="bg2"/>
          </a:solidFill>
          <a:latin typeface="Times New Roman" panose="02020603050405020304" pitchFamily="18" charset="0"/>
        </a:defRPr>
      </a:lvl3pPr>
      <a:lvl4pPr algn="l" rtl="0" eaLnBrk="0" fontAlgn="base" hangingPunct="0">
        <a:spcBef>
          <a:spcPct val="0"/>
        </a:spcBef>
        <a:spcAft>
          <a:spcPct val="0"/>
        </a:spcAft>
        <a:defRPr sz="4400">
          <a:solidFill>
            <a:schemeClr val="bg2"/>
          </a:solidFill>
          <a:latin typeface="Times New Roman" panose="02020603050405020304" pitchFamily="18" charset="0"/>
        </a:defRPr>
      </a:lvl4pPr>
      <a:lvl5pPr algn="l" rtl="0" eaLnBrk="0" fontAlgn="base" hangingPunct="0">
        <a:spcBef>
          <a:spcPct val="0"/>
        </a:spcBef>
        <a:spcAft>
          <a:spcPct val="0"/>
        </a:spcAft>
        <a:defRPr sz="4400">
          <a:solidFill>
            <a:schemeClr val="bg2"/>
          </a:solidFill>
          <a:latin typeface="Times New Roman" panose="02020603050405020304" pitchFamily="18" charset="0"/>
        </a:defRPr>
      </a:lvl5pPr>
      <a:lvl6pPr marL="457200" algn="l" rtl="0" fontAlgn="base">
        <a:spcBef>
          <a:spcPct val="0"/>
        </a:spcBef>
        <a:spcAft>
          <a:spcPct val="0"/>
        </a:spcAft>
        <a:defRPr sz="4400">
          <a:solidFill>
            <a:schemeClr val="bg2"/>
          </a:solidFill>
          <a:latin typeface="Times New Roman" panose="02020603050405020304" pitchFamily="18" charset="0"/>
        </a:defRPr>
      </a:lvl6pPr>
      <a:lvl7pPr marL="914400" algn="l" rtl="0" fontAlgn="base">
        <a:spcBef>
          <a:spcPct val="0"/>
        </a:spcBef>
        <a:spcAft>
          <a:spcPct val="0"/>
        </a:spcAft>
        <a:defRPr sz="4400">
          <a:solidFill>
            <a:schemeClr val="bg2"/>
          </a:solidFill>
          <a:latin typeface="Times New Roman" panose="02020603050405020304" pitchFamily="18" charset="0"/>
        </a:defRPr>
      </a:lvl7pPr>
      <a:lvl8pPr marL="1371600" algn="l" rtl="0" fontAlgn="base">
        <a:spcBef>
          <a:spcPct val="0"/>
        </a:spcBef>
        <a:spcAft>
          <a:spcPct val="0"/>
        </a:spcAft>
        <a:defRPr sz="4400">
          <a:solidFill>
            <a:schemeClr val="bg2"/>
          </a:solidFill>
          <a:latin typeface="Times New Roman" panose="02020603050405020304" pitchFamily="18" charset="0"/>
        </a:defRPr>
      </a:lvl8pPr>
      <a:lvl9pPr marL="1828800" algn="l" rtl="0" fontAlgn="base">
        <a:spcBef>
          <a:spcPct val="0"/>
        </a:spcBef>
        <a:spcAft>
          <a:spcPct val="0"/>
        </a:spcAft>
        <a:defRPr sz="4400">
          <a:solidFill>
            <a:schemeClr val="bg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2400" kern="12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bg2"/>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bg2"/>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bg2"/>
          </a:solidFill>
          <a:latin typeface="+mn-lt"/>
          <a:ea typeface="+mn-ea"/>
          <a:cs typeface="+mn-cs"/>
        </a:defRPr>
      </a:lvl4pPr>
      <a:lvl5pPr marL="2057400" indent="-228600" algn="l" rtl="0" eaLnBrk="0" fontAlgn="base" hangingPunct="0">
        <a:spcBef>
          <a:spcPct val="20000"/>
        </a:spcBef>
        <a:spcAft>
          <a:spcPct val="0"/>
        </a:spcAft>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6BD4928-1215-EB06-A537-1156CD8438B8}"/>
              </a:ext>
            </a:extLst>
          </p:cNvPr>
          <p:cNvSpPr>
            <a:spLocks noGrp="1" noChangeArrowheads="1"/>
          </p:cNvSpPr>
          <p:nvPr>
            <p:ph type="ctrTitle"/>
          </p:nvPr>
        </p:nvSpPr>
        <p:spPr/>
        <p:txBody>
          <a:bodyPr/>
          <a:lstStyle/>
          <a:p>
            <a:pPr eaLnBrk="1" hangingPunct="1"/>
            <a:r>
              <a:rPr lang="en-US" altLang="en-US"/>
              <a:t>Selfless vs. Selfish</a:t>
            </a:r>
          </a:p>
        </p:txBody>
      </p:sp>
      <p:sp>
        <p:nvSpPr>
          <p:cNvPr id="4099" name="Rectangle 3">
            <a:extLst>
              <a:ext uri="{FF2B5EF4-FFF2-40B4-BE49-F238E27FC236}">
                <a16:creationId xmlns:a16="http://schemas.microsoft.com/office/drawing/2014/main" id="{5A486976-96A7-1724-B414-4A516CD2356E}"/>
              </a:ext>
            </a:extLst>
          </p:cNvPr>
          <p:cNvSpPr>
            <a:spLocks noGrp="1" noChangeArrowheads="1"/>
          </p:cNvSpPr>
          <p:nvPr>
            <p:ph type="subTitle" idx="1"/>
          </p:nvPr>
        </p:nvSpPr>
        <p:spPr/>
        <p:txBody>
          <a:bodyPr/>
          <a:lstStyle/>
          <a:p>
            <a:pPr algn="ctr" eaLnBrk="1" hangingPunct="1"/>
            <a:r>
              <a:rPr lang="en-US" altLang="en-US"/>
              <a:t>Matthew 22:36-40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03866491-C7C4-5E57-4EB2-B7506FB6C25E}"/>
              </a:ext>
            </a:extLst>
          </p:cNvPr>
          <p:cNvSpPr>
            <a:spLocks noGrp="1" noChangeArrowheads="1"/>
          </p:cNvSpPr>
          <p:nvPr>
            <p:ph type="title"/>
          </p:nvPr>
        </p:nvSpPr>
        <p:spPr/>
        <p:txBody>
          <a:bodyPr/>
          <a:lstStyle/>
          <a:p>
            <a:r>
              <a:rPr lang="en-US" altLang="en-US"/>
              <a:t>Holiday Classics</a:t>
            </a:r>
          </a:p>
        </p:txBody>
      </p:sp>
      <p:pic>
        <p:nvPicPr>
          <p:cNvPr id="4" name="Picture 3">
            <a:extLst>
              <a:ext uri="{FF2B5EF4-FFF2-40B4-BE49-F238E27FC236}">
                <a16:creationId xmlns:a16="http://schemas.microsoft.com/office/drawing/2014/main" id="{11FB90FA-CA88-D81A-B57D-83ADA8C79B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981200"/>
            <a:ext cx="2963863"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8" name="Picture 2" descr="Amazon.com: The Grinch (DVD) [2018] : Movies &amp; TV">
            <a:extLst>
              <a:ext uri="{FF2B5EF4-FFF2-40B4-BE49-F238E27FC236}">
                <a16:creationId xmlns:a16="http://schemas.microsoft.com/office/drawing/2014/main" id="{6AED5437-1F0B-CBBC-154B-4E156C21F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888"/>
          <a:stretch>
            <a:fillRect/>
          </a:stretch>
        </p:blipFill>
        <p:spPr bwMode="auto">
          <a:xfrm>
            <a:off x="1066800" y="1981200"/>
            <a:ext cx="3473450"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952641F-99FE-DF6C-3F8B-6E30E5813754}"/>
              </a:ext>
            </a:extLst>
          </p:cNvPr>
          <p:cNvSpPr>
            <a:spLocks noGrp="1" noChangeArrowheads="1"/>
          </p:cNvSpPr>
          <p:nvPr>
            <p:ph type="title"/>
          </p:nvPr>
        </p:nvSpPr>
        <p:spPr/>
        <p:txBody>
          <a:bodyPr/>
          <a:lstStyle/>
          <a:p>
            <a:pPr eaLnBrk="1" hangingPunct="1"/>
            <a:r>
              <a:rPr lang="en-US" altLang="en-US"/>
              <a:t>Selfless vs. Selfish</a:t>
            </a:r>
          </a:p>
        </p:txBody>
      </p:sp>
      <p:sp>
        <p:nvSpPr>
          <p:cNvPr id="4099" name="Rectangle 3">
            <a:extLst>
              <a:ext uri="{FF2B5EF4-FFF2-40B4-BE49-F238E27FC236}">
                <a16:creationId xmlns:a16="http://schemas.microsoft.com/office/drawing/2014/main" id="{EF2C7FF9-7A07-32F3-F643-E944491BA0CA}"/>
              </a:ext>
            </a:extLst>
          </p:cNvPr>
          <p:cNvSpPr>
            <a:spLocks noGrp="1" noChangeArrowheads="1"/>
          </p:cNvSpPr>
          <p:nvPr>
            <p:ph type="body" idx="1"/>
          </p:nvPr>
        </p:nvSpPr>
        <p:spPr>
          <a:xfrm>
            <a:off x="457200" y="2057400"/>
            <a:ext cx="8229600" cy="3611563"/>
          </a:xfrm>
        </p:spPr>
        <p:txBody>
          <a:bodyPr/>
          <a:lstStyle/>
          <a:p>
            <a:pPr eaLnBrk="1" hangingPunct="1">
              <a:defRPr/>
            </a:pPr>
            <a:r>
              <a:rPr lang="en-US" altLang="en-US" dirty="0"/>
              <a:t>Matthew 22:36-40</a:t>
            </a:r>
          </a:p>
          <a:p>
            <a:pPr lvl="1" eaLnBrk="1" hangingPunct="1">
              <a:defRPr/>
            </a:pPr>
            <a:r>
              <a:rPr lang="en-US" altLang="en-US" dirty="0"/>
              <a:t>A Pharisee attempted to “test” Jesus by asking what was the most important commandment in the law</a:t>
            </a:r>
          </a:p>
          <a:p>
            <a:pPr lvl="1" eaLnBrk="1" hangingPunct="1">
              <a:defRPr/>
            </a:pPr>
            <a:r>
              <a:rPr lang="en-US" altLang="en-US" dirty="0"/>
              <a:t>His response focuses on WHO should be important</a:t>
            </a:r>
          </a:p>
          <a:p>
            <a:pPr lvl="2" eaLnBrk="1" hangingPunct="1">
              <a:defRPr/>
            </a:pPr>
            <a:r>
              <a:rPr lang="en-US" altLang="en-US" dirty="0"/>
              <a:t>#1 is God</a:t>
            </a:r>
          </a:p>
          <a:p>
            <a:pPr lvl="2" eaLnBrk="1" hangingPunct="1">
              <a:defRPr/>
            </a:pPr>
            <a:r>
              <a:rPr lang="en-US" altLang="en-US" dirty="0"/>
              <a:t>#2 is other people</a:t>
            </a:r>
          </a:p>
          <a:p>
            <a:pPr marL="914400" lvl="2" indent="0" eaLnBrk="1" hangingPunct="1">
              <a:buFontTx/>
              <a:buNone/>
              <a:defRPr/>
            </a:pPr>
            <a:endParaRPr lang="en-US" altLang="en-US" dirty="0"/>
          </a:p>
          <a:p>
            <a:pPr marL="0" indent="0" algn="ctr" eaLnBrk="1" hangingPunct="1">
              <a:buFontTx/>
              <a:buNone/>
              <a:defRPr/>
            </a:pPr>
            <a:r>
              <a:rPr lang="en-US" altLang="en-US" dirty="0"/>
              <a:t>Notice that SELF is never mentioned!!</a:t>
            </a:r>
          </a:p>
          <a:p>
            <a:pPr eaLnBrk="1" hangingPunct="1">
              <a:defRPr/>
            </a:pP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8D0D173-E769-E7A6-06D2-0A0B8F991DAC}"/>
              </a:ext>
            </a:extLst>
          </p:cNvPr>
          <p:cNvSpPr>
            <a:spLocks noGrp="1" noChangeArrowheads="1"/>
          </p:cNvSpPr>
          <p:nvPr>
            <p:ph type="title"/>
          </p:nvPr>
        </p:nvSpPr>
        <p:spPr/>
        <p:txBody>
          <a:bodyPr/>
          <a:lstStyle/>
          <a:p>
            <a:pPr eaLnBrk="1" hangingPunct="1"/>
            <a:r>
              <a:rPr lang="en-US" altLang="en-US"/>
              <a:t>Selfless vs. Selfish</a:t>
            </a:r>
          </a:p>
        </p:txBody>
      </p:sp>
      <p:sp>
        <p:nvSpPr>
          <p:cNvPr id="4099" name="Rectangle 3">
            <a:extLst>
              <a:ext uri="{FF2B5EF4-FFF2-40B4-BE49-F238E27FC236}">
                <a16:creationId xmlns:a16="http://schemas.microsoft.com/office/drawing/2014/main" id="{E5AF21C1-3053-04EA-7F46-E6463B1C0498}"/>
              </a:ext>
            </a:extLst>
          </p:cNvPr>
          <p:cNvSpPr>
            <a:spLocks noGrp="1" noChangeArrowheads="1"/>
          </p:cNvSpPr>
          <p:nvPr>
            <p:ph type="body" idx="1"/>
          </p:nvPr>
        </p:nvSpPr>
        <p:spPr>
          <a:xfrm>
            <a:off x="457200" y="2057400"/>
            <a:ext cx="8229600" cy="4114800"/>
          </a:xfrm>
        </p:spPr>
        <p:txBody>
          <a:bodyPr/>
          <a:lstStyle/>
          <a:p>
            <a:pPr eaLnBrk="1" hangingPunct="1">
              <a:defRPr/>
            </a:pPr>
            <a:r>
              <a:rPr lang="en-US" altLang="en-US" dirty="0"/>
              <a:t>Matthew 26:36-44</a:t>
            </a:r>
          </a:p>
          <a:p>
            <a:pPr lvl="1" eaLnBrk="1" hangingPunct="1">
              <a:defRPr/>
            </a:pPr>
            <a:r>
              <a:rPr lang="en-US" altLang="en-US" dirty="0"/>
              <a:t>In the Garden of Gethsemane Jesus prayed to God regarding what was to befall him</a:t>
            </a:r>
            <a:r>
              <a:rPr lang="en-US" dirty="0"/>
              <a:t>.</a:t>
            </a:r>
          </a:p>
          <a:p>
            <a:pPr lvl="2" eaLnBrk="1" hangingPunct="1">
              <a:defRPr/>
            </a:pPr>
            <a:r>
              <a:rPr lang="en-US" dirty="0"/>
              <a:t>Verse 39: “</a:t>
            </a:r>
            <a:r>
              <a:rPr lang="en-US" i="1" dirty="0"/>
              <a:t>My Father, if it be possible, let this cup pass from me; nevertheless, not as I will, but as you will</a:t>
            </a:r>
            <a:r>
              <a:rPr lang="en-US" dirty="0"/>
              <a:t>.”</a:t>
            </a:r>
          </a:p>
          <a:p>
            <a:pPr lvl="2" eaLnBrk="1" hangingPunct="1">
              <a:defRPr/>
            </a:pPr>
            <a:r>
              <a:rPr lang="en-US" dirty="0"/>
              <a:t>Verse 42: “</a:t>
            </a:r>
            <a:r>
              <a:rPr lang="en-US" i="1" dirty="0"/>
              <a:t>My Father, if this cannot pass unless I drink it, your will be done.</a:t>
            </a:r>
            <a:r>
              <a:rPr lang="en-US" dirty="0"/>
              <a:t>”</a:t>
            </a:r>
          </a:p>
          <a:p>
            <a:pPr lvl="2" eaLnBrk="1" hangingPunct="1">
              <a:defRPr/>
            </a:pPr>
            <a:r>
              <a:rPr lang="en-US" dirty="0"/>
              <a:t>Verse 44: </a:t>
            </a:r>
            <a:r>
              <a:rPr lang="en-US" i="1" dirty="0"/>
              <a:t>So, leaving them again, he went away and prayed for the third time, saying the same words again</a:t>
            </a:r>
            <a:r>
              <a:rPr lang="en-US" dirty="0"/>
              <a:t>.</a:t>
            </a:r>
          </a:p>
          <a:p>
            <a:pPr marL="914400" lvl="2" indent="0" eaLnBrk="1" hangingPunct="1">
              <a:buFontTx/>
              <a:buNone/>
              <a:defRPr/>
            </a:pPr>
            <a:endParaRPr lang="en-US" altLang="en-US" dirty="0"/>
          </a:p>
          <a:p>
            <a:pPr marL="0" indent="0" algn="ctr" eaLnBrk="1" hangingPunct="1">
              <a:buFontTx/>
              <a:buNone/>
              <a:defRPr/>
            </a:pPr>
            <a:r>
              <a:rPr lang="en-US" altLang="en-US" dirty="0"/>
              <a:t>Jesus set an example showing that we need to put God, and his will, above our own desires</a:t>
            </a:r>
          </a:p>
          <a:p>
            <a:pPr eaLnBrk="1" hangingPunct="1">
              <a:defRPr/>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AF478D4-D9B7-1BC1-2F0D-361C9BF86518}"/>
              </a:ext>
            </a:extLst>
          </p:cNvPr>
          <p:cNvSpPr>
            <a:spLocks noGrp="1" noChangeArrowheads="1"/>
          </p:cNvSpPr>
          <p:nvPr>
            <p:ph type="title"/>
          </p:nvPr>
        </p:nvSpPr>
        <p:spPr/>
        <p:txBody>
          <a:bodyPr/>
          <a:lstStyle/>
          <a:p>
            <a:pPr eaLnBrk="1" hangingPunct="1"/>
            <a:r>
              <a:rPr lang="en-US" altLang="en-US"/>
              <a:t>Selfless vs. Selfish</a:t>
            </a:r>
          </a:p>
        </p:txBody>
      </p:sp>
      <p:sp>
        <p:nvSpPr>
          <p:cNvPr id="4099" name="Rectangle 3">
            <a:extLst>
              <a:ext uri="{FF2B5EF4-FFF2-40B4-BE49-F238E27FC236}">
                <a16:creationId xmlns:a16="http://schemas.microsoft.com/office/drawing/2014/main" id="{B2532596-F0A4-4440-3FD6-F1141A407DCA}"/>
              </a:ext>
            </a:extLst>
          </p:cNvPr>
          <p:cNvSpPr>
            <a:spLocks noGrp="1" noChangeArrowheads="1"/>
          </p:cNvSpPr>
          <p:nvPr>
            <p:ph type="body" idx="1"/>
          </p:nvPr>
        </p:nvSpPr>
        <p:spPr>
          <a:xfrm>
            <a:off x="457200" y="2057400"/>
            <a:ext cx="8229600" cy="4114800"/>
          </a:xfrm>
        </p:spPr>
        <p:txBody>
          <a:bodyPr/>
          <a:lstStyle/>
          <a:p>
            <a:pPr eaLnBrk="1" hangingPunct="1">
              <a:defRPr/>
            </a:pPr>
            <a:r>
              <a:rPr lang="en-US" altLang="en-US" dirty="0"/>
              <a:t>Genesis 22</a:t>
            </a:r>
          </a:p>
          <a:p>
            <a:pPr lvl="1" eaLnBrk="1" hangingPunct="1">
              <a:defRPr/>
            </a:pPr>
            <a:r>
              <a:rPr lang="en-US" altLang="en-US" dirty="0"/>
              <a:t>God tested Abraham, telling him to take his ONLY son Issac and sacrifice him</a:t>
            </a:r>
            <a:r>
              <a:rPr lang="en-US" dirty="0"/>
              <a:t>. At one point Issac asks him where the lamb was for the sacrifice</a:t>
            </a:r>
          </a:p>
          <a:p>
            <a:pPr lvl="2" eaLnBrk="1" hangingPunct="1">
              <a:defRPr/>
            </a:pPr>
            <a:r>
              <a:rPr lang="en-US" dirty="0"/>
              <a:t>Verse 8: “</a:t>
            </a:r>
            <a:r>
              <a:rPr lang="en-US" i="1" dirty="0"/>
              <a:t>My son, God will provide himself a lamb for a burnt offering: so they went both of them together</a:t>
            </a:r>
            <a:r>
              <a:rPr lang="en-US" dirty="0"/>
              <a:t>.”</a:t>
            </a:r>
          </a:p>
          <a:p>
            <a:pPr marL="914400" lvl="2" indent="0" eaLnBrk="1" hangingPunct="1">
              <a:buFontTx/>
              <a:buNone/>
              <a:defRPr/>
            </a:pPr>
            <a:endParaRPr lang="en-US" altLang="en-US" dirty="0"/>
          </a:p>
          <a:p>
            <a:pPr marL="0" indent="0" algn="ctr" eaLnBrk="1" hangingPunct="1">
              <a:buFontTx/>
              <a:buNone/>
              <a:defRPr/>
            </a:pPr>
            <a:r>
              <a:rPr lang="en-US" altLang="en-US" dirty="0"/>
              <a:t>Abraham’s </a:t>
            </a:r>
            <a:r>
              <a:rPr lang="en-US" altLang="en-US" b="1" u="sng" dirty="0"/>
              <a:t>love for God </a:t>
            </a:r>
            <a:r>
              <a:rPr lang="en-US" altLang="en-US" dirty="0"/>
              <a:t>was greater than his love for anything else. He trusted that God </a:t>
            </a:r>
            <a:r>
              <a:rPr lang="en-US" altLang="en-US" b="1" i="1" dirty="0"/>
              <a:t>could</a:t>
            </a:r>
            <a:r>
              <a:rPr lang="en-US" altLang="en-US" dirty="0"/>
              <a:t> and </a:t>
            </a:r>
            <a:r>
              <a:rPr lang="en-US" altLang="en-US" b="1" i="1" dirty="0"/>
              <a:t>would</a:t>
            </a:r>
            <a:r>
              <a:rPr lang="en-US" altLang="en-US" dirty="0"/>
              <a:t> take care of things</a:t>
            </a:r>
          </a:p>
          <a:p>
            <a:pPr eaLnBrk="1" hangingPunct="1">
              <a:defRPr/>
            </a:pPr>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6C06671-482C-0EC7-530E-79290B0CFC8D}"/>
              </a:ext>
            </a:extLst>
          </p:cNvPr>
          <p:cNvSpPr>
            <a:spLocks noGrp="1" noChangeArrowheads="1"/>
          </p:cNvSpPr>
          <p:nvPr>
            <p:ph type="title"/>
          </p:nvPr>
        </p:nvSpPr>
        <p:spPr/>
        <p:txBody>
          <a:bodyPr/>
          <a:lstStyle/>
          <a:p>
            <a:pPr eaLnBrk="1" hangingPunct="1"/>
            <a:r>
              <a:rPr lang="en-US" altLang="en-US"/>
              <a:t>Selfless vs. Selfish</a:t>
            </a:r>
          </a:p>
        </p:txBody>
      </p:sp>
      <p:sp>
        <p:nvSpPr>
          <p:cNvPr id="4099" name="Rectangle 3">
            <a:extLst>
              <a:ext uri="{FF2B5EF4-FFF2-40B4-BE49-F238E27FC236}">
                <a16:creationId xmlns:a16="http://schemas.microsoft.com/office/drawing/2014/main" id="{1217A4EC-40B9-9E96-71CD-BCFEEBFAB5F3}"/>
              </a:ext>
            </a:extLst>
          </p:cNvPr>
          <p:cNvSpPr>
            <a:spLocks noGrp="1" noChangeArrowheads="1"/>
          </p:cNvSpPr>
          <p:nvPr>
            <p:ph type="body" idx="1"/>
          </p:nvPr>
        </p:nvSpPr>
        <p:spPr>
          <a:xfrm>
            <a:off x="457200" y="1752600"/>
            <a:ext cx="8229600" cy="4114800"/>
          </a:xfrm>
        </p:spPr>
        <p:txBody>
          <a:bodyPr/>
          <a:lstStyle/>
          <a:p>
            <a:pPr eaLnBrk="1" hangingPunct="1">
              <a:defRPr/>
            </a:pPr>
            <a:r>
              <a:rPr lang="en-US" altLang="en-US" dirty="0"/>
              <a:t>John 13:12-17</a:t>
            </a:r>
          </a:p>
          <a:p>
            <a:pPr lvl="1" eaLnBrk="1" hangingPunct="1">
              <a:defRPr/>
            </a:pPr>
            <a:r>
              <a:rPr lang="en-US" i="1" dirty="0"/>
              <a:t>“When he had washed their feet and put on his outer garments and resumed his place, he said to them, "Do you understand what I have done to you? You call me Teacher and Lord, and you are right, for so I am. If I then, your Lord and Teacher, have washed your feet, you also ought to wash one another's feet. For I have given you an example, that you also should do just as I have done to you. Truly, truly, I say to you, a servant is not greater than his master, nor is a messenger greater than the one who sent him. If you know these things, blessed are you if you do them.”</a:t>
            </a:r>
          </a:p>
          <a:p>
            <a:pPr marL="914400" lvl="2" indent="0" eaLnBrk="1" hangingPunct="1">
              <a:buFontTx/>
              <a:buNone/>
              <a:defRPr/>
            </a:pPr>
            <a:endParaRPr lang="en-US" sz="800" i="1" dirty="0"/>
          </a:p>
          <a:p>
            <a:pPr marL="914400" lvl="2" indent="0" eaLnBrk="1" hangingPunct="1">
              <a:buFontTx/>
              <a:buNone/>
              <a:defRPr/>
            </a:pPr>
            <a:endParaRPr lang="en-US" sz="800" i="1" dirty="0"/>
          </a:p>
          <a:p>
            <a:pPr marL="0" indent="0" algn="ctr" eaLnBrk="1" hangingPunct="1">
              <a:buFontTx/>
              <a:buNone/>
              <a:defRPr/>
            </a:pPr>
            <a:r>
              <a:rPr lang="en-US" altLang="en-US" dirty="0"/>
              <a:t>Jesus also provided an example showing the importance of putting other people before 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76D56FA4-C707-2AE9-C160-E5193D6F4992}"/>
              </a:ext>
            </a:extLst>
          </p:cNvPr>
          <p:cNvSpPr>
            <a:spLocks noGrp="1" noChangeArrowheads="1"/>
          </p:cNvSpPr>
          <p:nvPr>
            <p:ph type="title"/>
          </p:nvPr>
        </p:nvSpPr>
        <p:spPr/>
        <p:txBody>
          <a:bodyPr/>
          <a:lstStyle/>
          <a:p>
            <a:pPr eaLnBrk="1" hangingPunct="1"/>
            <a:r>
              <a:rPr lang="en-US" altLang="en-US"/>
              <a:t>Selfless vs. Selfish</a:t>
            </a:r>
          </a:p>
        </p:txBody>
      </p:sp>
      <p:pic>
        <p:nvPicPr>
          <p:cNvPr id="15363" name="Picture 4" descr="A drawing of an elephant holding a rabbit&#10;&#10;Description automatically generated">
            <a:extLst>
              <a:ext uri="{FF2B5EF4-FFF2-40B4-BE49-F238E27FC236}">
                <a16:creationId xmlns:a16="http://schemas.microsoft.com/office/drawing/2014/main" id="{989653ED-FD2B-F3EE-B4CE-1BD15BB55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8900" y="1676400"/>
            <a:ext cx="38862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drawing of an elephant holding a rabbit&#10;&#10;Description automatically generated">
            <a:extLst>
              <a:ext uri="{FF2B5EF4-FFF2-40B4-BE49-F238E27FC236}">
                <a16:creationId xmlns:a16="http://schemas.microsoft.com/office/drawing/2014/main" id="{D5ABA7FC-366F-E140-EA67-1D1B71B5F42D}"/>
              </a:ext>
            </a:extLst>
          </p:cNvPr>
          <p:cNvPicPr>
            <a:picLocks noChangeAspect="1"/>
          </p:cNvPicPr>
          <p:nvPr/>
        </p:nvPicPr>
        <p:blipFill rotWithShape="1">
          <a:blip r:embed="rId3"/>
          <a:srcRect l="3726" t="48009" r="81373"/>
          <a:stretch/>
        </p:blipFill>
        <p:spPr>
          <a:xfrm>
            <a:off x="4885981" y="5257800"/>
            <a:ext cx="1514819" cy="1325562"/>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CCB6E1C-5DD9-E748-EEF5-5945B2B0D793}"/>
              </a:ext>
            </a:extLst>
          </p:cNvPr>
          <p:cNvSpPr>
            <a:spLocks noGrp="1" noChangeArrowheads="1"/>
          </p:cNvSpPr>
          <p:nvPr>
            <p:ph type="title"/>
          </p:nvPr>
        </p:nvSpPr>
        <p:spPr/>
        <p:txBody>
          <a:bodyPr/>
          <a:lstStyle/>
          <a:p>
            <a:pPr eaLnBrk="1" hangingPunct="1"/>
            <a:r>
              <a:rPr lang="en-US" altLang="en-US"/>
              <a:t>Selfless vs. Selfish</a:t>
            </a:r>
          </a:p>
        </p:txBody>
      </p:sp>
      <p:sp>
        <p:nvSpPr>
          <p:cNvPr id="4099" name="Rectangle 3">
            <a:extLst>
              <a:ext uri="{FF2B5EF4-FFF2-40B4-BE49-F238E27FC236}">
                <a16:creationId xmlns:a16="http://schemas.microsoft.com/office/drawing/2014/main" id="{B41114B7-3CA8-35CD-A042-49D1C8B9508E}"/>
              </a:ext>
            </a:extLst>
          </p:cNvPr>
          <p:cNvSpPr>
            <a:spLocks noGrp="1" noChangeArrowheads="1"/>
          </p:cNvSpPr>
          <p:nvPr>
            <p:ph type="body" idx="1"/>
          </p:nvPr>
        </p:nvSpPr>
        <p:spPr>
          <a:xfrm>
            <a:off x="457200" y="1600200"/>
            <a:ext cx="8229600" cy="4114800"/>
          </a:xfrm>
        </p:spPr>
        <p:txBody>
          <a:bodyPr/>
          <a:lstStyle/>
          <a:p>
            <a:pPr eaLnBrk="1" hangingPunct="1">
              <a:defRPr/>
            </a:pPr>
            <a:r>
              <a:rPr lang="en-US" altLang="en-US" dirty="0"/>
              <a:t>John 13:34</a:t>
            </a:r>
          </a:p>
          <a:p>
            <a:pPr lvl="1" eaLnBrk="1" hangingPunct="1">
              <a:defRPr/>
            </a:pPr>
            <a:r>
              <a:rPr lang="en-US" altLang="en-US" dirty="0"/>
              <a:t>In the upper room Jesus tells his disciples that he has a new commandment for them…”</a:t>
            </a:r>
            <a:r>
              <a:rPr lang="en-US" dirty="0"/>
              <a:t>just as I have loved you, you also are to love one another”.</a:t>
            </a:r>
          </a:p>
          <a:p>
            <a:pPr lvl="2" eaLnBrk="1" hangingPunct="1">
              <a:defRPr/>
            </a:pPr>
            <a:r>
              <a:rPr lang="en-US" dirty="0"/>
              <a:t>What does it mean to “Love” others? – I Corinthians 13:4-7</a:t>
            </a:r>
          </a:p>
          <a:p>
            <a:pPr lvl="3" eaLnBrk="1" hangingPunct="1">
              <a:buFont typeface="Wingdings" panose="05000000000000000000" pitchFamily="2" charset="2"/>
              <a:buChar char="Ø"/>
              <a:defRPr/>
            </a:pPr>
            <a:r>
              <a:rPr lang="en-US" altLang="en-US" dirty="0"/>
              <a:t>Being patient and kind</a:t>
            </a:r>
          </a:p>
          <a:p>
            <a:pPr lvl="3" eaLnBrk="1" hangingPunct="1">
              <a:buFont typeface="Wingdings" panose="05000000000000000000" pitchFamily="2" charset="2"/>
              <a:buChar char="Ø"/>
              <a:defRPr/>
            </a:pPr>
            <a:r>
              <a:rPr lang="en-US" altLang="en-US" dirty="0"/>
              <a:t>Not being envious, boastful, arrogant or rude</a:t>
            </a:r>
          </a:p>
          <a:p>
            <a:pPr lvl="3" eaLnBrk="1" hangingPunct="1">
              <a:buFont typeface="Wingdings" panose="05000000000000000000" pitchFamily="2" charset="2"/>
              <a:buChar char="Ø"/>
              <a:defRPr/>
            </a:pPr>
            <a:r>
              <a:rPr lang="en-US" altLang="en-US" dirty="0"/>
              <a:t>Not insisting on getting our own way</a:t>
            </a:r>
          </a:p>
          <a:p>
            <a:pPr lvl="3" eaLnBrk="1" hangingPunct="1">
              <a:buFont typeface="Wingdings" panose="05000000000000000000" pitchFamily="2" charset="2"/>
              <a:buChar char="Ø"/>
              <a:defRPr/>
            </a:pPr>
            <a:r>
              <a:rPr lang="en-US" altLang="en-US" dirty="0"/>
              <a:t>Not being irritable or resentful</a:t>
            </a:r>
          </a:p>
          <a:p>
            <a:pPr lvl="3" eaLnBrk="1" hangingPunct="1">
              <a:buFont typeface="Wingdings" panose="05000000000000000000" pitchFamily="2" charset="2"/>
              <a:buChar char="Ø"/>
              <a:defRPr/>
            </a:pPr>
            <a:r>
              <a:rPr lang="en-US" altLang="en-US" dirty="0"/>
              <a:t>Not rejoicing in the failures (spiritual and/or worldly) of others, but in the successes (spiritual and/or worldly)</a:t>
            </a:r>
          </a:p>
          <a:p>
            <a:pPr lvl="3" eaLnBrk="1" hangingPunct="1">
              <a:buFont typeface="Wingdings" panose="05000000000000000000" pitchFamily="2" charset="2"/>
              <a:buChar char="Ø"/>
              <a:defRPr/>
            </a:pPr>
            <a:r>
              <a:rPr lang="en-US" altLang="en-US" dirty="0"/>
              <a:t>Not looking to expose the shortcomings of others</a:t>
            </a:r>
          </a:p>
          <a:p>
            <a:pPr lvl="3" eaLnBrk="1" hangingPunct="1">
              <a:buFont typeface="Wingdings" panose="05000000000000000000" pitchFamily="2" charset="2"/>
              <a:buChar char="Ø"/>
              <a:defRPr/>
            </a:pPr>
            <a:r>
              <a:rPr lang="en-US" altLang="en-US" dirty="0"/>
              <a:t>Giving others the benefit of the doubt</a:t>
            </a:r>
          </a:p>
          <a:p>
            <a:pPr lvl="3" eaLnBrk="1" hangingPunct="1">
              <a:buFont typeface="Wingdings" panose="05000000000000000000" pitchFamily="2" charset="2"/>
              <a:buChar char="Ø"/>
              <a:defRPr/>
            </a:pPr>
            <a:r>
              <a:rPr lang="en-US" altLang="en-US" dirty="0"/>
              <a:t>Having a positive view of others</a:t>
            </a:r>
          </a:p>
          <a:p>
            <a:pPr lvl="3" eaLnBrk="1" hangingPunct="1">
              <a:buFont typeface="Wingdings" panose="05000000000000000000" pitchFamily="2" charset="2"/>
              <a:buChar char="Ø"/>
              <a:defRPr/>
            </a:pPr>
            <a:r>
              <a:rPr lang="en-US" altLang="en-US" dirty="0"/>
              <a:t>Being willing to forgive and forget </a:t>
            </a:r>
          </a:p>
          <a:p>
            <a:pPr marL="0" indent="0" algn="ctr" eaLnBrk="1" hangingPunct="1">
              <a:buFontTx/>
              <a:buNone/>
              <a:defRPr/>
            </a:pPr>
            <a:r>
              <a:rPr lang="en-US" altLang="en-US" dirty="0"/>
              <a:t>Love is Selfless!</a:t>
            </a:r>
          </a:p>
          <a:p>
            <a:pPr eaLnBrk="1" hangingPunct="1">
              <a:defRPr/>
            </a:pPr>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EFC6DA9-7078-D420-96C7-908F6B23E66C}"/>
              </a:ext>
            </a:extLst>
          </p:cNvPr>
          <p:cNvSpPr>
            <a:spLocks noGrp="1" noChangeArrowheads="1"/>
          </p:cNvSpPr>
          <p:nvPr>
            <p:ph type="title"/>
          </p:nvPr>
        </p:nvSpPr>
        <p:spPr/>
        <p:txBody>
          <a:bodyPr/>
          <a:lstStyle/>
          <a:p>
            <a:pPr eaLnBrk="1" hangingPunct="1"/>
            <a:r>
              <a:rPr lang="en-US" altLang="en-US"/>
              <a:t>Selfless vs. Selfish</a:t>
            </a:r>
          </a:p>
        </p:txBody>
      </p:sp>
      <p:pic>
        <p:nvPicPr>
          <p:cNvPr id="19459" name="Picture 3" descr="A cartoon of a winnie the pooh and piglet on a log&#10;&#10;Description automatically generated">
            <a:extLst>
              <a:ext uri="{FF2B5EF4-FFF2-40B4-BE49-F238E27FC236}">
                <a16:creationId xmlns:a16="http://schemas.microsoft.com/office/drawing/2014/main" id="{93063D71-1213-202E-4F13-BCFC64C4F6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2388" y="1676400"/>
            <a:ext cx="3959225"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B83998C-8E80-F4F2-3923-479938E4892A}"/>
              </a:ext>
            </a:extLst>
          </p:cNvPr>
          <p:cNvSpPr>
            <a:spLocks noGrp="1" noChangeArrowheads="1"/>
          </p:cNvSpPr>
          <p:nvPr>
            <p:ph type="title"/>
          </p:nvPr>
        </p:nvSpPr>
        <p:spPr/>
        <p:txBody>
          <a:bodyPr/>
          <a:lstStyle/>
          <a:p>
            <a:pPr eaLnBrk="1" hangingPunct="1"/>
            <a:r>
              <a:rPr lang="en-US" altLang="en-US"/>
              <a:t>Selfless vs. Selfish</a:t>
            </a:r>
          </a:p>
        </p:txBody>
      </p:sp>
      <p:sp>
        <p:nvSpPr>
          <p:cNvPr id="6147" name="Rectangle 3">
            <a:extLst>
              <a:ext uri="{FF2B5EF4-FFF2-40B4-BE49-F238E27FC236}">
                <a16:creationId xmlns:a16="http://schemas.microsoft.com/office/drawing/2014/main" id="{2E83B46E-E0F4-187E-E4B3-9F88830B34A0}"/>
              </a:ext>
            </a:extLst>
          </p:cNvPr>
          <p:cNvSpPr>
            <a:spLocks noGrp="1" noChangeArrowheads="1"/>
          </p:cNvSpPr>
          <p:nvPr>
            <p:ph type="body" idx="1"/>
          </p:nvPr>
        </p:nvSpPr>
        <p:spPr>
          <a:xfrm>
            <a:off x="457200" y="2057400"/>
            <a:ext cx="8229600" cy="4114800"/>
          </a:xfrm>
        </p:spPr>
        <p:txBody>
          <a:bodyPr/>
          <a:lstStyle/>
          <a:p>
            <a:pPr eaLnBrk="1" hangingPunct="1">
              <a:defRPr/>
            </a:pPr>
            <a:r>
              <a:rPr lang="en-US" altLang="en-US" dirty="0"/>
              <a:t>I Corinthians 10:23</a:t>
            </a:r>
          </a:p>
          <a:p>
            <a:pPr lvl="1" eaLnBrk="1" hangingPunct="1">
              <a:defRPr/>
            </a:pPr>
            <a:r>
              <a:rPr lang="en-US" altLang="en-US" dirty="0"/>
              <a:t>This passage discusses exercising “rights” versus doing what is best for others</a:t>
            </a:r>
          </a:p>
          <a:p>
            <a:pPr lvl="2" eaLnBrk="1" hangingPunct="1">
              <a:spcAft>
                <a:spcPts val="1200"/>
              </a:spcAft>
              <a:defRPr/>
            </a:pPr>
            <a:r>
              <a:rPr lang="en-US" altLang="en-US" dirty="0"/>
              <a:t>"</a:t>
            </a:r>
            <a:r>
              <a:rPr lang="en-US" altLang="en-US" i="1" dirty="0"/>
              <a:t>All things are lawful," but not all things are helpful. "All things are lawful," but not all things build up</a:t>
            </a:r>
            <a:r>
              <a:rPr lang="en-US" altLang="en-US" dirty="0"/>
              <a:t>.”</a:t>
            </a:r>
          </a:p>
          <a:p>
            <a:pPr lvl="1" eaLnBrk="1" hangingPunct="1">
              <a:defRPr/>
            </a:pPr>
            <a:r>
              <a:rPr lang="en-US" altLang="en-US" dirty="0"/>
              <a:t>There are many things that we have the “right” to say and do.</a:t>
            </a:r>
          </a:p>
          <a:p>
            <a:pPr lvl="2" eaLnBrk="1" hangingPunct="1">
              <a:defRPr/>
            </a:pPr>
            <a:r>
              <a:rPr lang="en-US" altLang="en-US" dirty="0"/>
              <a:t>We have the “right” to have opinions</a:t>
            </a:r>
          </a:p>
          <a:p>
            <a:pPr lvl="2" eaLnBrk="1" hangingPunct="1">
              <a:defRPr/>
            </a:pPr>
            <a:r>
              <a:rPr lang="en-US" altLang="en-US" dirty="0"/>
              <a:t>We have “freedom” of speech</a:t>
            </a:r>
          </a:p>
          <a:p>
            <a:pPr lvl="2" eaLnBrk="1" hangingPunct="1">
              <a:defRPr/>
            </a:pPr>
            <a:r>
              <a:rPr lang="en-US" altLang="en-US" dirty="0"/>
              <a:t>We have the “right” to worship as we desire</a:t>
            </a:r>
          </a:p>
          <a:p>
            <a:pPr lvl="2" eaLnBrk="1" hangingPunct="1">
              <a:defRPr/>
            </a:pPr>
            <a:r>
              <a:rPr lang="en-US" altLang="en-US" dirty="0"/>
              <a:t>We have the “freedom” to pursue life, liberty, and the pursuit of freedom</a:t>
            </a:r>
          </a:p>
          <a:p>
            <a:pPr marL="914400" lvl="2" indent="0" eaLnBrk="1" hangingPunct="1">
              <a:buFontTx/>
              <a:buNone/>
              <a:defRPr/>
            </a:pPr>
            <a:endParaRPr lang="en-US" altLang="en-US" sz="1200" dirty="0"/>
          </a:p>
          <a:p>
            <a:pPr marL="457200" lvl="1" indent="0" algn="ctr" eaLnBrk="1" hangingPunct="1">
              <a:buFontTx/>
              <a:buNone/>
              <a:defRPr/>
            </a:pPr>
            <a:r>
              <a:rPr lang="en-US" altLang="en-US" sz="2400" dirty="0"/>
              <a:t>Our “rights” don’t override our responsibilities to others</a:t>
            </a:r>
          </a:p>
          <a:p>
            <a:pPr lvl="2" eaLnBrk="1" hangingPunct="1">
              <a:defRPr/>
            </a:pPr>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15926CC-477B-0B4C-35F6-14292C28B3DC}"/>
              </a:ext>
            </a:extLst>
          </p:cNvPr>
          <p:cNvSpPr>
            <a:spLocks noGrp="1" noChangeArrowheads="1"/>
          </p:cNvSpPr>
          <p:nvPr>
            <p:ph type="title"/>
          </p:nvPr>
        </p:nvSpPr>
        <p:spPr/>
        <p:txBody>
          <a:bodyPr/>
          <a:lstStyle/>
          <a:p>
            <a:pPr eaLnBrk="1" hangingPunct="1"/>
            <a:r>
              <a:rPr lang="en-US" altLang="en-US"/>
              <a:t>Selfless vs. Selfish</a:t>
            </a:r>
          </a:p>
        </p:txBody>
      </p:sp>
      <p:sp>
        <p:nvSpPr>
          <p:cNvPr id="4099" name="Rectangle 3">
            <a:extLst>
              <a:ext uri="{FF2B5EF4-FFF2-40B4-BE49-F238E27FC236}">
                <a16:creationId xmlns:a16="http://schemas.microsoft.com/office/drawing/2014/main" id="{CE1A3BB0-B29E-9EEA-9B21-C93C3DADD5A7}"/>
              </a:ext>
            </a:extLst>
          </p:cNvPr>
          <p:cNvSpPr>
            <a:spLocks noGrp="1" noChangeArrowheads="1"/>
          </p:cNvSpPr>
          <p:nvPr>
            <p:ph type="body" idx="1"/>
          </p:nvPr>
        </p:nvSpPr>
        <p:spPr>
          <a:xfrm>
            <a:off x="457200" y="2438400"/>
            <a:ext cx="8229600" cy="2209800"/>
          </a:xfrm>
        </p:spPr>
        <p:txBody>
          <a:bodyPr/>
          <a:lstStyle/>
          <a:p>
            <a:pPr eaLnBrk="1" hangingPunct="1">
              <a:defRPr/>
            </a:pPr>
            <a:r>
              <a:rPr lang="en-US" altLang="en-US" dirty="0"/>
              <a:t>John 13:35</a:t>
            </a:r>
          </a:p>
          <a:p>
            <a:pPr lvl="1" eaLnBrk="1" hangingPunct="1">
              <a:defRPr/>
            </a:pPr>
            <a:r>
              <a:rPr lang="en-US" altLang="en-US" dirty="0"/>
              <a:t>He continues to tell his disciples that “</a:t>
            </a:r>
            <a:r>
              <a:rPr lang="en-US" i="1" dirty="0"/>
              <a:t>By this all people will know that you are my disciples</a:t>
            </a:r>
            <a:r>
              <a:rPr lang="en-US" dirty="0"/>
              <a:t>”.</a:t>
            </a:r>
            <a:endParaRPr lang="en-US" altLang="en-US" dirty="0"/>
          </a:p>
          <a:p>
            <a:pPr marL="914400" lvl="2" indent="0" eaLnBrk="1" hangingPunct="1">
              <a:buFontTx/>
              <a:buNone/>
              <a:defRPr/>
            </a:pPr>
            <a:endParaRPr lang="en-US" altLang="en-US" dirty="0"/>
          </a:p>
          <a:p>
            <a:pPr marL="0" indent="0" algn="ctr" eaLnBrk="1" hangingPunct="1">
              <a:buFontTx/>
              <a:buNone/>
              <a:defRPr/>
            </a:pPr>
            <a:r>
              <a:rPr lang="en-US" altLang="en-US" dirty="0"/>
              <a:t>They will know because most people are SELFISH, not SELFLESS!!</a:t>
            </a:r>
          </a:p>
          <a:p>
            <a:pPr eaLnBrk="1" hangingPunct="1">
              <a:defRPr/>
            </a:pP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728D3AC9-DCB8-2F78-BA23-5D2A4A466EAD}"/>
              </a:ext>
            </a:extLst>
          </p:cNvPr>
          <p:cNvSpPr>
            <a:spLocks noGrp="1" noChangeArrowheads="1"/>
          </p:cNvSpPr>
          <p:nvPr>
            <p:ph type="title"/>
          </p:nvPr>
        </p:nvSpPr>
        <p:spPr/>
        <p:txBody>
          <a:bodyPr/>
          <a:lstStyle/>
          <a:p>
            <a:r>
              <a:rPr lang="en-US" altLang="en-US"/>
              <a:t>Selfless vs. Selfish</a:t>
            </a:r>
          </a:p>
        </p:txBody>
      </p:sp>
      <p:pic>
        <p:nvPicPr>
          <p:cNvPr id="4" name="Picture 3">
            <a:extLst>
              <a:ext uri="{FF2B5EF4-FFF2-40B4-BE49-F238E27FC236}">
                <a16:creationId xmlns:a16="http://schemas.microsoft.com/office/drawing/2014/main" id="{03332469-F602-1EC8-007A-CE287B14B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262188"/>
            <a:ext cx="2963863" cy="444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8" name="Picture 2" descr="Amazon.com: The Grinch (DVD) [2018] : Movies &amp; TV">
            <a:extLst>
              <a:ext uri="{FF2B5EF4-FFF2-40B4-BE49-F238E27FC236}">
                <a16:creationId xmlns:a16="http://schemas.microsoft.com/office/drawing/2014/main" id="{FA9F88A9-497B-297E-9B57-3DEDC885A4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888"/>
          <a:stretch>
            <a:fillRect/>
          </a:stretch>
        </p:blipFill>
        <p:spPr bwMode="auto">
          <a:xfrm>
            <a:off x="1066800" y="2262188"/>
            <a:ext cx="3473450" cy="444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00CCE04-FE05-FC4F-9458-1E6EB8A9FEC1}"/>
              </a:ext>
            </a:extLst>
          </p:cNvPr>
          <p:cNvSpPr txBox="1">
            <a:spLocks noChangeArrowheads="1"/>
          </p:cNvSpPr>
          <p:nvPr/>
        </p:nvSpPr>
        <p:spPr bwMode="auto">
          <a:xfrm>
            <a:off x="2416175" y="1447800"/>
            <a:ext cx="4322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bg2"/>
                </a:solidFill>
                <a:latin typeface="Arial" panose="020B0604020202020204" pitchFamily="34" charset="0"/>
              </a:defRPr>
            </a:lvl1pPr>
            <a:lvl2pPr marL="742950" indent="-285750">
              <a:spcBef>
                <a:spcPct val="20000"/>
              </a:spcBef>
              <a:buChar char="–"/>
              <a:defRPr sz="2000">
                <a:solidFill>
                  <a:schemeClr val="bg2"/>
                </a:solidFill>
                <a:latin typeface="Arial" panose="020B0604020202020204" pitchFamily="34" charset="0"/>
              </a:defRPr>
            </a:lvl2pPr>
            <a:lvl3pPr marL="1143000" indent="-228600">
              <a:spcBef>
                <a:spcPct val="20000"/>
              </a:spcBef>
              <a:buChar char="•"/>
              <a:defRPr>
                <a:solidFill>
                  <a:schemeClr val="bg2"/>
                </a:solidFill>
                <a:latin typeface="Arial" panose="020B0604020202020204" pitchFamily="34" charset="0"/>
              </a:defRPr>
            </a:lvl3pPr>
            <a:lvl4pPr marL="1600200" indent="-228600">
              <a:spcBef>
                <a:spcPct val="20000"/>
              </a:spcBef>
              <a:buChar char="–"/>
              <a:defRPr sz="1600">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FontTx/>
              <a:buNone/>
            </a:pPr>
            <a:r>
              <a:rPr lang="en-US" altLang="en-US" sz="3200">
                <a:solidFill>
                  <a:schemeClr val="tx1"/>
                </a:solidFill>
              </a:rPr>
              <a:t>How Did These Apply?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AD10225-B7D6-5202-8031-C188B037DA22}"/>
              </a:ext>
            </a:extLst>
          </p:cNvPr>
          <p:cNvSpPr>
            <a:spLocks noGrp="1" noChangeArrowheads="1"/>
          </p:cNvSpPr>
          <p:nvPr>
            <p:ph type="title"/>
          </p:nvPr>
        </p:nvSpPr>
        <p:spPr/>
        <p:txBody>
          <a:bodyPr/>
          <a:lstStyle/>
          <a:p>
            <a:pPr eaLnBrk="1" hangingPunct="1"/>
            <a:r>
              <a:rPr lang="en-US" altLang="en-US"/>
              <a:t>Selfless vs. Selfish</a:t>
            </a:r>
          </a:p>
        </p:txBody>
      </p:sp>
      <p:sp>
        <p:nvSpPr>
          <p:cNvPr id="8195" name="Rectangle 3">
            <a:extLst>
              <a:ext uri="{FF2B5EF4-FFF2-40B4-BE49-F238E27FC236}">
                <a16:creationId xmlns:a16="http://schemas.microsoft.com/office/drawing/2014/main" id="{B47DFE48-244B-FE03-091B-93001CB836F3}"/>
              </a:ext>
            </a:extLst>
          </p:cNvPr>
          <p:cNvSpPr>
            <a:spLocks noGrp="1" noChangeArrowheads="1"/>
          </p:cNvSpPr>
          <p:nvPr>
            <p:ph type="body" idx="1"/>
          </p:nvPr>
        </p:nvSpPr>
        <p:spPr>
          <a:xfrm>
            <a:off x="457200" y="2057400"/>
            <a:ext cx="8229600" cy="4114800"/>
          </a:xfrm>
        </p:spPr>
        <p:txBody>
          <a:bodyPr/>
          <a:lstStyle/>
          <a:p>
            <a:pPr eaLnBrk="1" hangingPunct="1">
              <a:defRPr/>
            </a:pPr>
            <a:r>
              <a:rPr lang="en-US" altLang="en-US" dirty="0"/>
              <a:t>Philippians 2:5-8</a:t>
            </a:r>
          </a:p>
          <a:p>
            <a:pPr lvl="1" eaLnBrk="1" hangingPunct="1">
              <a:defRPr/>
            </a:pPr>
            <a:r>
              <a:rPr lang="en-US" altLang="en-US" dirty="0"/>
              <a:t>Jesus set the example of what it means to be selfless</a:t>
            </a:r>
          </a:p>
          <a:p>
            <a:pPr lvl="2" eaLnBrk="1" hangingPunct="1">
              <a:spcAft>
                <a:spcPts val="1200"/>
              </a:spcAft>
              <a:defRPr/>
            </a:pPr>
            <a:r>
              <a:rPr lang="en-US" altLang="en-US" dirty="0"/>
              <a:t>"</a:t>
            </a:r>
            <a:r>
              <a:rPr lang="en-US" altLang="en-US" i="1" dirty="0"/>
              <a:t>Have this mind among yourselves, which is yours in Christ Jesus, 6 who, though he was in the form of God, did not count equality with God a thing to be grasped, </a:t>
            </a:r>
            <a:r>
              <a:rPr lang="en-US" altLang="en-US" b="1" i="1" u="sng" dirty="0"/>
              <a:t>but emptied himself</a:t>
            </a:r>
            <a:r>
              <a:rPr lang="en-US" altLang="en-US" i="1" dirty="0"/>
              <a:t>, by taking the form of a servant, being born in the likeness of men. And being found in human form, he humbled himself by becoming obedient to the point of death, even death on a cross</a:t>
            </a:r>
            <a:r>
              <a:rPr lang="en-US" altLang="en-US" dirty="0"/>
              <a:t>.”</a:t>
            </a:r>
          </a:p>
          <a:p>
            <a:pPr marL="114300" indent="0" algn="ctr" eaLnBrk="1" hangingPunct="1">
              <a:spcAft>
                <a:spcPts val="1200"/>
              </a:spcAft>
              <a:buFontTx/>
              <a:buNone/>
              <a:defRPr/>
            </a:pPr>
            <a:r>
              <a:rPr lang="en-US" altLang="en-US" dirty="0"/>
              <a:t>He wasn’t selfish, he was selfless.</a:t>
            </a:r>
          </a:p>
          <a:p>
            <a:pPr marL="114300" indent="0" algn="ctr" eaLnBrk="1" hangingPunct="1">
              <a:spcAft>
                <a:spcPts val="1200"/>
              </a:spcAft>
              <a:buFontTx/>
              <a:buNone/>
              <a:defRPr/>
            </a:pPr>
            <a:r>
              <a:rPr lang="en-US" altLang="en-US" sz="2800" b="1" i="1" dirty="0"/>
              <a:t>What about us?</a:t>
            </a:r>
          </a:p>
          <a:p>
            <a:pPr marL="114300" indent="0" eaLnBrk="1" hangingPunct="1">
              <a:spcAft>
                <a:spcPts val="1200"/>
              </a:spcAft>
              <a:buFontTx/>
              <a:buNone/>
              <a:defRPr/>
            </a:pPr>
            <a:endParaRPr lang="en-US" altLang="en-US" dirty="0"/>
          </a:p>
        </p:txBody>
      </p:sp>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1847</TotalTime>
  <Words>1338</Words>
  <Application>Microsoft Office PowerPoint</Application>
  <PresentationFormat>On-screen Show (4:3)</PresentationFormat>
  <Paragraphs>90</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 New Roman</vt:lpstr>
      <vt:lpstr>Wingdings</vt:lpstr>
      <vt:lpstr>Office Theme</vt:lpstr>
      <vt:lpstr>Selfless vs. Selfish</vt:lpstr>
      <vt:lpstr>Holiday Classics</vt:lpstr>
      <vt:lpstr>Selfless vs. Selfish</vt:lpstr>
      <vt:lpstr>Selfless vs. Selfish</vt:lpstr>
      <vt:lpstr>Selfless vs. Selfish</vt:lpstr>
      <vt:lpstr>Selfless vs. Selfish</vt:lpstr>
      <vt:lpstr>Selfless vs. Selfish</vt:lpstr>
      <vt:lpstr>Selfless vs. Selfish</vt:lpstr>
      <vt:lpstr>Selfless vs. Selfish</vt:lpstr>
      <vt:lpstr>Selfless vs. Selfish</vt:lpstr>
      <vt:lpstr>Selfless vs. Selfish</vt:lpstr>
      <vt:lpstr>Selfless vs. Selfish</vt:lpstr>
      <vt:lpstr>Selfless vs. Selfish</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 Knowledge</dc:title>
  <dc:creator>eclipse</dc:creator>
  <cp:lastModifiedBy>Mary Jo Hetrick</cp:lastModifiedBy>
  <cp:revision>55</cp:revision>
  <cp:lastPrinted>2023-12-23T20:31:29Z</cp:lastPrinted>
  <dcterms:created xsi:type="dcterms:W3CDTF">2004-06-08T22:07:47Z</dcterms:created>
  <dcterms:modified xsi:type="dcterms:W3CDTF">2023-12-25T15:54:25Z</dcterms:modified>
</cp:coreProperties>
</file>