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21" r:id="rId3"/>
    <p:sldId id="324" r:id="rId4"/>
    <p:sldId id="325" r:id="rId5"/>
    <p:sldId id="322" r:id="rId6"/>
    <p:sldId id="323" r:id="rId7"/>
    <p:sldId id="328" r:id="rId8"/>
    <p:sldId id="326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1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5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4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342900" indent="-338138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290513" indent="-2857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33413" indent="-2286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  <a:br>
              <a:rPr lang="en-US" dirty="0"/>
            </a:br>
            <a:r>
              <a:rPr lang="es-MX" dirty="0"/>
              <a:t>Sermón de la Montaña</a:t>
            </a:r>
            <a:br>
              <a:rPr lang="es-MX" dirty="0"/>
            </a:br>
            <a:r>
              <a:rPr lang="es-MX" dirty="0"/>
              <a:t>Una revolución espiritual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6:1-4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Righteous</a:t>
            </a:r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Motives</a:t>
            </a:r>
            <a:br>
              <a:rPr lang="es-E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Motivos Justos</a:t>
            </a: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6:1-4, Good Deeds</a:t>
            </a:r>
          </a:p>
          <a:p>
            <a:pPr lvl="1"/>
            <a:r>
              <a:rPr lang="en-US" dirty="0"/>
              <a:t>Alms</a:t>
            </a:r>
          </a:p>
          <a:p>
            <a:pPr lvl="2"/>
            <a:r>
              <a:rPr lang="en-US" dirty="0"/>
              <a:t>“Practicing your righteousness” (ESV)</a:t>
            </a:r>
          </a:p>
          <a:p>
            <a:pPr lvl="1"/>
            <a:r>
              <a:rPr lang="en-US" dirty="0"/>
              <a:t>To Be Seen</a:t>
            </a:r>
          </a:p>
          <a:p>
            <a:pPr lvl="2"/>
            <a:r>
              <a:rPr lang="en-US" dirty="0"/>
              <a:t>“sound a trumpet before thee, as the hypocrites do in the synagogues and in the streets”</a:t>
            </a:r>
          </a:p>
          <a:p>
            <a:pPr lvl="2"/>
            <a:r>
              <a:rPr lang="en-US" dirty="0"/>
              <a:t>To Look Righteous</a:t>
            </a:r>
          </a:p>
          <a:p>
            <a:pPr lvl="2"/>
            <a:r>
              <a:rPr lang="en-US" dirty="0"/>
              <a:t>To Look Prestigious</a:t>
            </a:r>
          </a:p>
          <a:p>
            <a:pPr lvl="1"/>
            <a:r>
              <a:rPr lang="en-US" dirty="0"/>
              <a:t>God Sees</a:t>
            </a:r>
          </a:p>
          <a:p>
            <a:pPr lvl="2"/>
            <a:r>
              <a:rPr lang="en-US" dirty="0"/>
              <a:t>“Do not let your left hand know what your right hand is doing”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68911-100B-E9DF-3972-72D5A34F0B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6:1-4, </a:t>
            </a:r>
            <a:r>
              <a:rPr lang="es-MX" dirty="0"/>
              <a:t>Limosna</a:t>
            </a:r>
          </a:p>
          <a:p>
            <a:pPr lvl="1"/>
            <a:r>
              <a:rPr lang="es-MX" dirty="0"/>
              <a:t>Buenas Acciones </a:t>
            </a:r>
          </a:p>
          <a:p>
            <a:pPr lvl="2"/>
            <a:r>
              <a:rPr lang="es-MX" dirty="0"/>
              <a:t>“Practicar su justicia” NBLA </a:t>
            </a:r>
          </a:p>
          <a:p>
            <a:pPr lvl="1"/>
            <a:r>
              <a:rPr lang="es-MX" dirty="0"/>
              <a:t>Para Ser Visto</a:t>
            </a:r>
          </a:p>
          <a:p>
            <a:pPr lvl="2"/>
            <a:r>
              <a:rPr lang="es-MX" dirty="0">
                <a:effectLst/>
                <a:latin typeface="Segoe UI Web (West European)"/>
              </a:rPr>
              <a:t>“no toques trompeta delante de ti”</a:t>
            </a:r>
          </a:p>
          <a:p>
            <a:pPr lvl="2"/>
            <a:r>
              <a:rPr lang="es-MX" dirty="0">
                <a:effectLst/>
                <a:latin typeface="Segoe UI Web (West European)"/>
              </a:rPr>
              <a:t>Para parecer justo </a:t>
            </a:r>
          </a:p>
          <a:p>
            <a:pPr lvl="2"/>
            <a:r>
              <a:rPr lang="es-MX" dirty="0">
                <a:effectLst/>
                <a:latin typeface="Segoe UI Web (West European)"/>
              </a:rPr>
              <a:t>Para lucir prestigioso</a:t>
            </a:r>
            <a:endParaRPr lang="es-MX" dirty="0"/>
          </a:p>
          <a:p>
            <a:pPr lvl="1"/>
            <a:r>
              <a:rPr lang="es-MX" dirty="0"/>
              <a:t>Dios Ve</a:t>
            </a:r>
          </a:p>
          <a:p>
            <a:pPr lvl="2"/>
            <a:r>
              <a:rPr lang="es-MX" dirty="0"/>
              <a:t>“que no sepa tu mano izquierda lo que hace tu derecha”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1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6:5-8, Prayer</a:t>
            </a:r>
          </a:p>
          <a:p>
            <a:pPr lvl="1"/>
            <a:r>
              <a:rPr lang="en-US" dirty="0"/>
              <a:t>To Be Seen</a:t>
            </a:r>
          </a:p>
          <a:p>
            <a:pPr lvl="2"/>
            <a:r>
              <a:rPr lang="en-US" dirty="0"/>
              <a:t>“they love to pray standing in the synagogues and in the corners of the streets, that they may be seen of men”</a:t>
            </a:r>
          </a:p>
          <a:p>
            <a:pPr lvl="1"/>
            <a:r>
              <a:rPr lang="en-US" dirty="0"/>
              <a:t>God Sees</a:t>
            </a:r>
          </a:p>
          <a:p>
            <a:pPr lvl="2"/>
            <a:r>
              <a:rPr lang="en-US" dirty="0"/>
              <a:t>“enter into thy closet, and when thou hast shut thy door”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68911-100B-E9DF-3972-72D5A34F0B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>
            <a:normAutofit/>
          </a:bodyPr>
          <a:lstStyle/>
          <a:p>
            <a:r>
              <a:rPr lang="es-MX" dirty="0"/>
              <a:t>6:5-8, Oración</a:t>
            </a:r>
          </a:p>
          <a:p>
            <a:pPr lvl="1"/>
            <a:r>
              <a:rPr lang="es-MX" dirty="0"/>
              <a:t>Para Ser Visto</a:t>
            </a:r>
          </a:p>
          <a:p>
            <a:pPr lvl="2"/>
            <a:r>
              <a:rPr lang="es-MX" dirty="0"/>
              <a:t>a ellos les gusta ponerse en pie y orar en las sinagogas y en las esquinas de las calles,</a:t>
            </a:r>
          </a:p>
          <a:p>
            <a:pPr lvl="1"/>
            <a:r>
              <a:rPr lang="es-MX" dirty="0"/>
              <a:t>Dios Ve</a:t>
            </a:r>
          </a:p>
          <a:p>
            <a:pPr lvl="2"/>
            <a:r>
              <a:rPr lang="es-MX" dirty="0"/>
              <a:t>“Entra en tu aposento, y cuando hayas cerrado la puerta”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7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/>
          <a:p>
            <a:r>
              <a:rPr lang="en-US" dirty="0"/>
              <a:t>6:16-18, Fast</a:t>
            </a:r>
          </a:p>
          <a:p>
            <a:pPr lvl="1"/>
            <a:r>
              <a:rPr lang="en-US" dirty="0"/>
              <a:t>To Be Seen</a:t>
            </a:r>
          </a:p>
          <a:p>
            <a:pPr lvl="2"/>
            <a:r>
              <a:rPr lang="en-US" dirty="0"/>
              <a:t>“do not look gloomy” ESV</a:t>
            </a:r>
          </a:p>
          <a:p>
            <a:pPr lvl="1"/>
            <a:r>
              <a:rPr lang="en-US" dirty="0"/>
              <a:t>God Sees</a:t>
            </a:r>
          </a:p>
          <a:p>
            <a:pPr lvl="2"/>
            <a:r>
              <a:rPr lang="en-US" dirty="0"/>
              <a:t>“anoint your head and wash your face”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68911-100B-E9DF-3972-72D5A34F0B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/>
          <a:p>
            <a:r>
              <a:rPr lang="en-US" dirty="0"/>
              <a:t>6:16-18, </a:t>
            </a:r>
            <a:r>
              <a:rPr lang="es-MX" dirty="0"/>
              <a:t>Ayuno</a:t>
            </a:r>
            <a:endParaRPr lang="en-US" dirty="0"/>
          </a:p>
          <a:p>
            <a:pPr lvl="1"/>
            <a:r>
              <a:rPr lang="en-US" dirty="0"/>
              <a:t>Para Ser Visto</a:t>
            </a:r>
          </a:p>
          <a:p>
            <a:pPr lvl="2"/>
            <a:r>
              <a:rPr lang="es-MX" dirty="0"/>
              <a:t>“no pongan cara triste”</a:t>
            </a:r>
            <a:endParaRPr lang="en-US" dirty="0"/>
          </a:p>
          <a:p>
            <a:pPr lvl="1"/>
            <a:r>
              <a:rPr lang="en-US" dirty="0"/>
              <a:t>Dios Ve</a:t>
            </a:r>
          </a:p>
          <a:p>
            <a:pPr lvl="2"/>
            <a:r>
              <a:rPr lang="es-MX" dirty="0"/>
              <a:t>“unge tu cabeza y lava tu rostro”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1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EF495-018F-D1B7-18CD-AB812180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2B8D51-7F85-7C1C-8730-DA35330A9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/>
          <a:p>
            <a:r>
              <a:rPr lang="en-US" dirty="0"/>
              <a:t>Religion Of Show</a:t>
            </a:r>
          </a:p>
          <a:p>
            <a:pPr lvl="1"/>
            <a:r>
              <a:rPr lang="en-US" dirty="0"/>
              <a:t>6:1-4, Good Deeds</a:t>
            </a:r>
          </a:p>
          <a:p>
            <a:pPr lvl="1"/>
            <a:r>
              <a:rPr lang="en-US" dirty="0"/>
              <a:t>6:5-8, Prayer</a:t>
            </a:r>
          </a:p>
          <a:p>
            <a:pPr lvl="1"/>
            <a:r>
              <a:rPr lang="en-US" dirty="0"/>
              <a:t>6:16-18, Fast</a:t>
            </a:r>
          </a:p>
          <a:p>
            <a:pPr lvl="1"/>
            <a:r>
              <a:rPr lang="en-US" dirty="0"/>
              <a:t>They Did The Right Things With The Wrong Attitude</a:t>
            </a:r>
          </a:p>
          <a:p>
            <a:pPr lvl="2"/>
            <a:r>
              <a:rPr lang="en-US" dirty="0"/>
              <a:t>Glory</a:t>
            </a:r>
          </a:p>
          <a:p>
            <a:pPr lvl="2"/>
            <a:r>
              <a:rPr lang="en-US" dirty="0"/>
              <a:t>Prestige</a:t>
            </a:r>
          </a:p>
          <a:p>
            <a:pPr lvl="2"/>
            <a:r>
              <a:rPr lang="en-US" dirty="0"/>
              <a:t>Praise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47409D-0490-5934-6F50-21D8C0D71D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Religión Del Espectáculo</a:t>
            </a:r>
          </a:p>
          <a:p>
            <a:pPr lvl="1"/>
            <a:r>
              <a:rPr lang="en-US" dirty="0"/>
              <a:t>6:1-4, </a:t>
            </a:r>
            <a:r>
              <a:rPr lang="es-MX" dirty="0"/>
              <a:t>Limosna</a:t>
            </a:r>
          </a:p>
          <a:p>
            <a:pPr lvl="1"/>
            <a:r>
              <a:rPr lang="es-MX" dirty="0"/>
              <a:t>6:5-8, Oración</a:t>
            </a:r>
          </a:p>
          <a:p>
            <a:pPr lvl="1"/>
            <a:r>
              <a:rPr lang="es-MX" dirty="0"/>
              <a:t>6:16-18, Ayuno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Hicieron Las Cosas Correctas Con La Actitud Equivocada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Gloria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Prestigio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Alabar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512FA1-FC06-C8EF-C06F-500805F09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s-MX" dirty="0"/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192737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EF495-018F-D1B7-18CD-AB812180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2B8D51-7F85-7C1C-8730-DA35330A9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/>
          <a:lstStyle/>
          <a:p>
            <a:r>
              <a:rPr lang="en-US" dirty="0"/>
              <a:t>Hyperbole</a:t>
            </a:r>
          </a:p>
          <a:p>
            <a:pPr lvl="1"/>
            <a:r>
              <a:rPr lang="en-US" dirty="0"/>
              <a:t>Jesus exaggerates the solution to make the point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47409D-0490-5934-6F50-21D8C0D71D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Hipérbole </a:t>
            </a:r>
          </a:p>
          <a:p>
            <a:pPr lvl="1"/>
            <a:r>
              <a:rPr lang="es-ES" dirty="0"/>
              <a:t>Jesús exagera la solución para hacer el punto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512FA1-FC06-C8EF-C06F-500805F09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s-MX" dirty="0"/>
              <a:t>Lecciones </a:t>
            </a:r>
          </a:p>
        </p:txBody>
      </p:sp>
    </p:spTree>
    <p:extLst>
      <p:ext uri="{BB962C8B-B14F-4D97-AF65-F5344CB8AC3E}">
        <p14:creationId xmlns:p14="http://schemas.microsoft.com/office/powerpoint/2010/main" val="1377865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EF495-018F-D1B7-18CD-AB812180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2B8D51-7F85-7C1C-8730-DA35330A9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/>
          <a:lstStyle/>
          <a:p>
            <a:r>
              <a:rPr lang="en-US" dirty="0"/>
              <a:t>Righteous Motives</a:t>
            </a:r>
          </a:p>
          <a:p>
            <a:pPr lvl="1"/>
            <a:r>
              <a:rPr lang="en-US" dirty="0"/>
              <a:t>Love For Others </a:t>
            </a:r>
          </a:p>
          <a:p>
            <a:pPr lvl="1"/>
            <a:r>
              <a:rPr lang="en-US" dirty="0"/>
              <a:t>Love For God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47409D-0490-5934-6F50-21D8C0D71D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Motivos Justos </a:t>
            </a:r>
          </a:p>
          <a:p>
            <a:pPr lvl="1"/>
            <a:r>
              <a:rPr lang="es-ES" dirty="0"/>
              <a:t>Amor Por Los Demás </a:t>
            </a:r>
          </a:p>
          <a:p>
            <a:pPr lvl="1"/>
            <a:r>
              <a:rPr lang="es-ES" dirty="0"/>
              <a:t>Amor A Dios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512FA1-FC06-C8EF-C06F-500805F09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s-MX" dirty="0"/>
              <a:t>Lecciones </a:t>
            </a:r>
          </a:p>
        </p:txBody>
      </p:sp>
    </p:spTree>
    <p:extLst>
      <p:ext uri="{BB962C8B-B14F-4D97-AF65-F5344CB8AC3E}">
        <p14:creationId xmlns:p14="http://schemas.microsoft.com/office/powerpoint/2010/main" val="1882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EF495-018F-D1B7-18CD-AB812180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Righteous Motives</a:t>
            </a:r>
            <a:br>
              <a:rPr lang="en-US" dirty="0"/>
            </a:br>
            <a:r>
              <a:rPr lang="es-MX" dirty="0"/>
              <a:t>Motivos Justos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2B8D51-7F85-7C1C-8730-DA35330A9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Recent Studies</a:t>
            </a:r>
          </a:p>
          <a:p>
            <a:pPr lvl="1"/>
            <a:r>
              <a:rPr lang="en-US" dirty="0"/>
              <a:t>Rom 12:3-8, Attitude toward God’s blessings and our works</a:t>
            </a:r>
          </a:p>
          <a:p>
            <a:pPr lvl="1"/>
            <a:r>
              <a:rPr lang="en-US" dirty="0"/>
              <a:t>Gal 6:1-10, Doing good to all mankind</a:t>
            </a:r>
          </a:p>
          <a:p>
            <a:pPr lvl="1"/>
            <a:r>
              <a:rPr lang="en-US" dirty="0"/>
              <a:t>Lk 10:25-37, Good Samaritan</a:t>
            </a:r>
          </a:p>
          <a:p>
            <a:pPr lvl="1"/>
            <a:r>
              <a:rPr lang="en-US" dirty="0"/>
              <a:t>Lk 18:9-14, Attitude in Prayer</a:t>
            </a:r>
          </a:p>
          <a:p>
            <a:pPr lvl="2"/>
            <a:r>
              <a:rPr lang="en-US" dirty="0"/>
              <a:t>Pharisee &amp; tax collector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BC75BAE-DBD9-9B93-FBBB-EEE343BF70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Estudios Recientes </a:t>
            </a:r>
          </a:p>
          <a:p>
            <a:pPr lvl="1"/>
            <a:r>
              <a:rPr lang="es-ES" dirty="0"/>
              <a:t>Rom 12:3-8, Actitud hacia las bendiciones de Dios y nuestras obras </a:t>
            </a:r>
          </a:p>
          <a:p>
            <a:pPr lvl="1"/>
            <a:r>
              <a:rPr lang="es-ES" dirty="0" err="1"/>
              <a:t>Gál</a:t>
            </a:r>
            <a:r>
              <a:rPr lang="es-ES" dirty="0"/>
              <a:t> 6:1-10, Hacer el bien a todos los hombres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10,25-37, El Buen Samaritano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18:9-14, Actitud en la oración </a:t>
            </a:r>
          </a:p>
          <a:p>
            <a:pPr lvl="2"/>
            <a:r>
              <a:rPr lang="es-ES" dirty="0"/>
              <a:t>Fariseo y recaudador de impuestos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512FA1-FC06-C8EF-C06F-500805F09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s-MX" dirty="0"/>
              <a:t>Lecciones </a:t>
            </a:r>
          </a:p>
        </p:txBody>
      </p:sp>
    </p:spTree>
    <p:extLst>
      <p:ext uri="{BB962C8B-B14F-4D97-AF65-F5344CB8AC3E}">
        <p14:creationId xmlns:p14="http://schemas.microsoft.com/office/powerpoint/2010/main" val="416709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471</Words>
  <Application>Microsoft Office PowerPoint</Application>
  <PresentationFormat>On-screen Show (4:3)</PresentationFormat>
  <Paragraphs>94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Aharoni</vt:lpstr>
      <vt:lpstr>Arial</vt:lpstr>
      <vt:lpstr>Arial Black</vt:lpstr>
      <vt:lpstr>Calibri</vt:lpstr>
      <vt:lpstr>Congenial</vt:lpstr>
      <vt:lpstr>Elephant</vt:lpstr>
      <vt:lpstr>Segoe UI Web (West European)</vt:lpstr>
      <vt:lpstr>Wingdings</vt:lpstr>
      <vt:lpstr>Office Theme</vt:lpstr>
      <vt:lpstr>Sermon On The Mount A Spiritual Revolution Sermón de la Montaña Una revolución espiritual</vt:lpstr>
      <vt:lpstr>Righteous Motives Motivos Justos</vt:lpstr>
      <vt:lpstr>Righteous Motives Motivos Justos</vt:lpstr>
      <vt:lpstr>Righteous Motives Motivos Justos</vt:lpstr>
      <vt:lpstr>Righteous Motives Motivos Justos</vt:lpstr>
      <vt:lpstr>Righteous Motives Motivos Justos</vt:lpstr>
      <vt:lpstr>Righteous Motives Motivos Justos</vt:lpstr>
      <vt:lpstr>Righteous Motives Motivos Justos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309</cp:revision>
  <cp:lastPrinted>2023-12-17T13:37:49Z</cp:lastPrinted>
  <dcterms:created xsi:type="dcterms:W3CDTF">2011-05-04T14:28:05Z</dcterms:created>
  <dcterms:modified xsi:type="dcterms:W3CDTF">2023-12-17T21:37:45Z</dcterms:modified>
  <cp:category>Sermon - Context</cp:category>
</cp:coreProperties>
</file>