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1" r:id="rId3"/>
    <p:sldId id="313" r:id="rId4"/>
    <p:sldId id="318" r:id="rId5"/>
    <p:sldId id="314" r:id="rId6"/>
    <p:sldId id="315" r:id="rId7"/>
    <p:sldId id="316" r:id="rId8"/>
    <p:sldId id="317" r:id="rId9"/>
    <p:sldId id="311" r:id="rId10"/>
    <p:sldId id="320" r:id="rId11"/>
    <p:sldId id="312" r:id="rId12"/>
    <p:sldId id="319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1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18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9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74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1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23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0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342900" indent="-338138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290513" indent="-2857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33413" indent="-2286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  <a:br>
              <a:rPr lang="en-US" dirty="0"/>
            </a:br>
            <a:r>
              <a:rPr lang="es-ES" dirty="0"/>
              <a:t>Sermón de la Montaña</a:t>
            </a:r>
            <a:br>
              <a:rPr lang="es-ES" dirty="0"/>
            </a:br>
            <a:r>
              <a:rPr lang="es-ES" dirty="0"/>
              <a:t>Una revolución espiritual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5:43-48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Fulfilling</a:t>
            </a:r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E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Godlikeness</a:t>
            </a:r>
            <a:endParaRPr lang="es-ES" sz="3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Cumplir con la semejanza a Dios</a:t>
            </a:r>
            <a:endParaRPr lang="en-US" sz="3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5:21-26, Animosity Is Sin</a:t>
            </a:r>
          </a:p>
          <a:p>
            <a:pPr lvl="1"/>
            <a:r>
              <a:rPr lang="en-US" dirty="0"/>
              <a:t>“without Cause” not in all manuscripts</a:t>
            </a:r>
          </a:p>
          <a:p>
            <a:pPr lvl="1"/>
            <a:r>
              <a:rPr lang="en-US" dirty="0"/>
              <a:t>Eph 4:31-32, put off all bitterness, wrath, anger...</a:t>
            </a:r>
          </a:p>
          <a:p>
            <a:pPr lvl="1"/>
            <a:r>
              <a:rPr lang="en-US" dirty="0"/>
              <a:t>Gal 5:20, Animosity is a work of flesh</a:t>
            </a:r>
          </a:p>
          <a:p>
            <a:pPr lvl="1"/>
            <a:r>
              <a:rPr lang="en-US" dirty="0"/>
              <a:t>Animosity resides the heart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5:21-26, </a:t>
            </a:r>
            <a:r>
              <a:rPr lang="es-ES" dirty="0"/>
              <a:t>La Animosidad Es Pecado</a:t>
            </a:r>
          </a:p>
          <a:p>
            <a:pPr lvl="1"/>
            <a:r>
              <a:rPr lang="es-ES" dirty="0"/>
              <a:t>"sin causa" no en todos los manuscritos</a:t>
            </a:r>
          </a:p>
          <a:p>
            <a:pPr lvl="1"/>
            <a:r>
              <a:rPr lang="es-ES" dirty="0" err="1"/>
              <a:t>Ef</a:t>
            </a:r>
            <a:r>
              <a:rPr lang="es-ES" dirty="0"/>
              <a:t> 4:31-32, despojaos de toda amargura, de toda ira, de toda ira...</a:t>
            </a:r>
          </a:p>
          <a:p>
            <a:pPr lvl="1"/>
            <a:r>
              <a:rPr lang="es-ES" dirty="0" err="1"/>
              <a:t>Gál</a:t>
            </a:r>
            <a:r>
              <a:rPr lang="es-ES" dirty="0"/>
              <a:t> 5:20, La animosidad es obra de carne</a:t>
            </a:r>
          </a:p>
          <a:p>
            <a:pPr lvl="1"/>
            <a:r>
              <a:rPr lang="es-ES" dirty="0"/>
              <a:t>Animosidad reside en el corazón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1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/>
          <a:p>
            <a:r>
              <a:rPr lang="en-US" dirty="0"/>
              <a:t>5:27-30, Lust Is Sin</a:t>
            </a:r>
          </a:p>
          <a:p>
            <a:pPr lvl="1"/>
            <a:r>
              <a:rPr lang="en-US" dirty="0"/>
              <a:t>If eye or hand cause one to stumble...</a:t>
            </a:r>
          </a:p>
          <a:p>
            <a:pPr lvl="1"/>
            <a:r>
              <a:rPr lang="en-US" dirty="0"/>
              <a:t>Lust resides the heart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/>
          <a:p>
            <a:r>
              <a:rPr lang="en-US" dirty="0"/>
              <a:t>5:27-30, </a:t>
            </a:r>
            <a:r>
              <a:rPr lang="en-US" dirty="0" err="1"/>
              <a:t>Codiciar</a:t>
            </a:r>
            <a:r>
              <a:rPr lang="en-US" dirty="0"/>
              <a:t> Es </a:t>
            </a:r>
            <a:r>
              <a:rPr lang="en-US" dirty="0" err="1"/>
              <a:t>Pecado</a:t>
            </a:r>
            <a:endParaRPr lang="en-US" dirty="0"/>
          </a:p>
          <a:p>
            <a:pPr lvl="1"/>
            <a:r>
              <a:rPr lang="es-ES" dirty="0"/>
              <a:t>Si el ojo o la mano hacen que uno tropiece...</a:t>
            </a:r>
          </a:p>
          <a:p>
            <a:pPr lvl="1"/>
            <a:r>
              <a:rPr lang="es-ES" dirty="0"/>
              <a:t>La </a:t>
            </a:r>
            <a:r>
              <a:rPr lang="en-US" dirty="0" err="1"/>
              <a:t>Codiciar</a:t>
            </a:r>
            <a:r>
              <a:rPr lang="es-ES" dirty="0"/>
              <a:t> reside en el corazón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45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5:31-32, Divorce Is A Sin</a:t>
            </a:r>
          </a:p>
          <a:p>
            <a:pPr lvl="1"/>
            <a:r>
              <a:rPr lang="en-US" dirty="0"/>
              <a:t>Lifetime Commitment</a:t>
            </a:r>
          </a:p>
          <a:p>
            <a:pPr lvl="1"/>
            <a:r>
              <a:rPr lang="en-US" dirty="0"/>
              <a:t>Mt 19:3, for any cause.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5:31-32, </a:t>
            </a:r>
            <a:r>
              <a:rPr lang="es-ES" dirty="0"/>
              <a:t>El Divorcio Es Un Pecado</a:t>
            </a:r>
          </a:p>
          <a:p>
            <a:pPr lvl="1"/>
            <a:r>
              <a:rPr lang="es-ES" dirty="0"/>
              <a:t>Compromiso de por vida</a:t>
            </a:r>
          </a:p>
          <a:p>
            <a:pPr lvl="1"/>
            <a:r>
              <a:rPr lang="es-ES" dirty="0"/>
              <a:t>Mt 19:3, por cualquier causa.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74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/>
          <a:p>
            <a:r>
              <a:rPr lang="en-US" dirty="0"/>
              <a:t>5:33-37, Lying Is Sin</a:t>
            </a:r>
          </a:p>
          <a:p>
            <a:pPr lvl="1"/>
            <a:r>
              <a:rPr lang="en-US" dirty="0"/>
              <a:t>Mt 23:16-22, Swearing on the Temple...</a:t>
            </a:r>
          </a:p>
          <a:p>
            <a:pPr lvl="1"/>
            <a:r>
              <a:rPr lang="en-US" dirty="0"/>
              <a:t>Perform your oaths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/>
          <a:p>
            <a:r>
              <a:rPr lang="en-US" dirty="0"/>
              <a:t>5:33-37, </a:t>
            </a:r>
            <a:r>
              <a:rPr lang="es-ES" dirty="0"/>
              <a:t>Mentir Es Pecado</a:t>
            </a:r>
          </a:p>
          <a:p>
            <a:pPr lvl="1"/>
            <a:r>
              <a:rPr lang="en-US" dirty="0"/>
              <a:t>Mt 23:16-22,  </a:t>
            </a:r>
            <a:r>
              <a:rPr lang="es-ES" dirty="0"/>
              <a:t>Jurando sobre el Templo...</a:t>
            </a:r>
          </a:p>
          <a:p>
            <a:pPr lvl="1"/>
            <a:r>
              <a:rPr lang="es-ES" dirty="0"/>
              <a:t>Cumple tus juramentos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96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5:38-42, Vengeance Is Sin</a:t>
            </a:r>
          </a:p>
          <a:p>
            <a:pPr lvl="1"/>
            <a:r>
              <a:rPr lang="en-US" dirty="0"/>
              <a:t>Eye For Eye – Tooth For Tooth</a:t>
            </a:r>
          </a:p>
          <a:p>
            <a:pPr lvl="1"/>
            <a:r>
              <a:rPr lang="en-US" dirty="0"/>
              <a:t>Be benevolent to those who injure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5:38-42, </a:t>
            </a:r>
            <a:r>
              <a:rPr lang="es-ES" dirty="0"/>
              <a:t>La Venganza Es Pecado</a:t>
            </a:r>
          </a:p>
          <a:p>
            <a:pPr lvl="1"/>
            <a:r>
              <a:rPr lang="es-ES" dirty="0"/>
              <a:t>Ojo por ojo – Diente por diente</a:t>
            </a:r>
          </a:p>
          <a:p>
            <a:pPr lvl="1"/>
            <a:r>
              <a:rPr lang="es-ES" dirty="0"/>
              <a:t>Sé benévolo con los que te hieren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03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5:43-47, Love All People</a:t>
            </a:r>
          </a:p>
          <a:p>
            <a:pPr lvl="1"/>
            <a:r>
              <a:rPr lang="en-US" dirty="0"/>
              <a:t>Hate Your Enemy</a:t>
            </a:r>
          </a:p>
          <a:p>
            <a:pPr lvl="2"/>
            <a:r>
              <a:rPr lang="en-US" dirty="0"/>
              <a:t>Publicans, Sick, Maimed, Injured, Poor, and Sinners</a:t>
            </a:r>
          </a:p>
          <a:p>
            <a:pPr lvl="1"/>
            <a:r>
              <a:rPr lang="en-US" dirty="0"/>
              <a:t>Publicans do the same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5:43-47, </a:t>
            </a:r>
            <a:r>
              <a:rPr lang="es-ES" dirty="0"/>
              <a:t>Amar A Todas Las Personas</a:t>
            </a:r>
          </a:p>
          <a:p>
            <a:pPr lvl="1"/>
            <a:r>
              <a:rPr lang="es-ES" dirty="0"/>
              <a:t>Odia A Tu Enemigo</a:t>
            </a:r>
          </a:p>
          <a:p>
            <a:pPr lvl="2"/>
            <a:r>
              <a:rPr lang="es-ES" dirty="0"/>
              <a:t>Publicanos, enfermos, mutilados, heridos, pobres y pecadores</a:t>
            </a:r>
          </a:p>
          <a:p>
            <a:pPr lvl="1"/>
            <a:r>
              <a:rPr lang="es-ES" dirty="0"/>
              <a:t>Los Publicanos Hacen Lo Mismo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71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5:48, Be Perfect as God</a:t>
            </a:r>
          </a:p>
          <a:p>
            <a:pPr lvl="1"/>
            <a:r>
              <a:rPr lang="en-US" dirty="0"/>
              <a:t>Not incomplete like the Scribes &amp; Pharisees</a:t>
            </a:r>
          </a:p>
          <a:p>
            <a:pPr lvl="1"/>
            <a:r>
              <a:rPr lang="en-US" dirty="0"/>
              <a:t>How to achieve?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1B3EE5-76D9-51E3-A3F9-D43716165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5:48, </a:t>
            </a:r>
            <a:r>
              <a:rPr lang="es-ES" dirty="0"/>
              <a:t>Sed perfectos como Dios</a:t>
            </a:r>
          </a:p>
          <a:p>
            <a:pPr lvl="1"/>
            <a:r>
              <a:rPr lang="es-ES" dirty="0"/>
              <a:t>No incompleto como los Escribas y Fariseos</a:t>
            </a:r>
          </a:p>
          <a:p>
            <a:pPr lvl="1"/>
            <a:r>
              <a:rPr lang="es-ES" dirty="0"/>
              <a:t>¿Cómo lograrlo?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E6127A-D266-A000-E597-87EB7A4F5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998E0D-2AA4-32B7-240B-F836336A8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Correcting Religious Views</a:t>
            </a:r>
          </a:p>
          <a:p>
            <a:pPr lvl="1"/>
            <a:r>
              <a:rPr lang="en-US" dirty="0"/>
              <a:t>5:20, Exceed Scribes &amp; Pharisees</a:t>
            </a:r>
          </a:p>
          <a:p>
            <a:pPr lvl="1"/>
            <a:r>
              <a:rPr lang="en-US" dirty="0"/>
              <a:t>5:21-26, Animosity Is Sin</a:t>
            </a:r>
          </a:p>
          <a:p>
            <a:pPr lvl="1"/>
            <a:r>
              <a:rPr lang="en-US" dirty="0"/>
              <a:t>5:27-30, Lust Is Sin</a:t>
            </a:r>
          </a:p>
          <a:p>
            <a:pPr lvl="1"/>
            <a:r>
              <a:rPr lang="en-US" dirty="0"/>
              <a:t>5:31-32, Divorce Is Sin</a:t>
            </a:r>
          </a:p>
          <a:p>
            <a:pPr lvl="1"/>
            <a:r>
              <a:rPr lang="en-US" dirty="0"/>
              <a:t>5:33-37, Lying Is Sin</a:t>
            </a:r>
          </a:p>
          <a:p>
            <a:pPr lvl="1"/>
            <a:r>
              <a:rPr lang="en-US" dirty="0"/>
              <a:t>5:38-42, Vengeance Is Sin</a:t>
            </a:r>
          </a:p>
          <a:p>
            <a:pPr lvl="1"/>
            <a:r>
              <a:rPr lang="en-US" dirty="0"/>
              <a:t>5:43-47, Love All People</a:t>
            </a:r>
          </a:p>
          <a:p>
            <a:pPr lvl="1"/>
            <a:r>
              <a:rPr lang="en-US" dirty="0"/>
              <a:t>5:48, Be Perfect As God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9D53BB-C180-3FF3-3695-B17DAE8DA8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70000" lnSpcReduction="20000"/>
          </a:bodyPr>
          <a:lstStyle/>
          <a:p>
            <a:r>
              <a:rPr lang="es-ES" dirty="0"/>
              <a:t>Corregir Creencias Religiosas</a:t>
            </a:r>
          </a:p>
          <a:p>
            <a:pPr lvl="1"/>
            <a:r>
              <a:rPr lang="en-US" dirty="0"/>
              <a:t>5:20, </a:t>
            </a:r>
            <a:r>
              <a:rPr lang="es-ES" dirty="0"/>
              <a:t>Exceder A Los Escribas Y Fariseos</a:t>
            </a:r>
            <a:endParaRPr lang="en-US" dirty="0"/>
          </a:p>
          <a:p>
            <a:pPr lvl="1"/>
            <a:r>
              <a:rPr lang="en-US" dirty="0"/>
              <a:t>5:21-26, </a:t>
            </a:r>
            <a:r>
              <a:rPr lang="es-ES" dirty="0"/>
              <a:t>La Animosidad Es Pecado</a:t>
            </a:r>
          </a:p>
          <a:p>
            <a:pPr lvl="1"/>
            <a:r>
              <a:rPr lang="es-ES" dirty="0"/>
              <a:t>5:27-30, </a:t>
            </a:r>
            <a:r>
              <a:rPr lang="en-US" dirty="0" err="1"/>
              <a:t>Codiciar</a:t>
            </a:r>
            <a:r>
              <a:rPr lang="es-ES" dirty="0"/>
              <a:t> Es Pecado</a:t>
            </a:r>
          </a:p>
          <a:p>
            <a:pPr lvl="1"/>
            <a:r>
              <a:rPr lang="es-ES" dirty="0"/>
              <a:t>5:31-32, El Divorcio Es Pecado</a:t>
            </a:r>
          </a:p>
          <a:p>
            <a:pPr lvl="1"/>
            <a:r>
              <a:rPr lang="es-ES" dirty="0"/>
              <a:t>5:33-37, Mentir Es Pecado</a:t>
            </a:r>
          </a:p>
          <a:p>
            <a:pPr lvl="1"/>
            <a:r>
              <a:rPr lang="es-ES" dirty="0"/>
              <a:t>5:38-42, La Venganza Es Pecado</a:t>
            </a:r>
          </a:p>
          <a:p>
            <a:pPr lvl="1"/>
            <a:r>
              <a:rPr lang="es-ES" dirty="0"/>
              <a:t>5:43-47, Ama A Todas Las Personas</a:t>
            </a:r>
          </a:p>
          <a:p>
            <a:pPr lvl="1"/>
            <a:r>
              <a:rPr lang="es-ES" dirty="0"/>
              <a:t>5:48, Sed Perfectos Como Dios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378146-16E3-197F-F19D-BACB63B069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Summary/</a:t>
            </a:r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04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E6127A-D266-A000-E597-87EB7A4F5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998E0D-2AA4-32B7-240B-F836336A8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495801" cy="5181600"/>
          </a:xfrm>
        </p:spPr>
        <p:txBody>
          <a:bodyPr/>
          <a:lstStyle/>
          <a:p>
            <a:r>
              <a:rPr lang="en-US" dirty="0"/>
              <a:t>Legalist</a:t>
            </a:r>
          </a:p>
          <a:p>
            <a:pPr lvl="1"/>
            <a:r>
              <a:rPr lang="en-US" dirty="0"/>
              <a:t>Making Laws Where There Were Not Laws (Mt 12:1-9)</a:t>
            </a:r>
          </a:p>
          <a:p>
            <a:pPr lvl="1"/>
            <a:r>
              <a:rPr lang="en-US" dirty="0"/>
              <a:t>Removing (Ignoring) Laws Where There Were Laws (Mt 15:1-9)</a:t>
            </a:r>
          </a:p>
          <a:p>
            <a:pPr lvl="1"/>
            <a:r>
              <a:rPr lang="en-US" dirty="0"/>
              <a:t>Neutralized Godliness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6DB222-C25B-9192-72B9-5D8B7D5AD9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8200" y="1676400"/>
            <a:ext cx="4495800" cy="5181600"/>
          </a:xfrm>
        </p:spPr>
        <p:txBody>
          <a:bodyPr>
            <a:normAutofit/>
          </a:bodyPr>
          <a:lstStyle/>
          <a:p>
            <a:r>
              <a:rPr lang="es-ES" dirty="0"/>
              <a:t>Legalista</a:t>
            </a:r>
          </a:p>
          <a:p>
            <a:pPr lvl="1"/>
            <a:r>
              <a:rPr lang="es-ES" dirty="0"/>
              <a:t>Hacer leyes donde no había leyes (Mt 12:1-9)</a:t>
            </a:r>
          </a:p>
          <a:p>
            <a:pPr lvl="1"/>
            <a:r>
              <a:rPr lang="es-ES" dirty="0"/>
              <a:t>Eliminar (ignorar) las leyes donde las había (Mt 15:1-9)</a:t>
            </a:r>
          </a:p>
          <a:p>
            <a:pPr lvl="1"/>
            <a:r>
              <a:rPr lang="es-ES" dirty="0"/>
              <a:t>Divinidad neutralizada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378146-16E3-197F-F19D-BACB63B069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5546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E6127A-D266-A000-E597-87EB7A4F5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998E0D-2AA4-32B7-240B-F836336A8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Discipling Jesus</a:t>
            </a:r>
          </a:p>
          <a:p>
            <a:pPr lvl="1"/>
            <a:r>
              <a:rPr lang="en-US" dirty="0"/>
              <a:t>They discipled the religious leaders</a:t>
            </a:r>
          </a:p>
          <a:p>
            <a:pPr lvl="2"/>
            <a:r>
              <a:rPr lang="en-US" dirty="0"/>
              <a:t>They were well studied</a:t>
            </a:r>
          </a:p>
          <a:p>
            <a:pPr lvl="2"/>
            <a:r>
              <a:rPr lang="en-US" dirty="0"/>
              <a:t>They debated the topics</a:t>
            </a:r>
          </a:p>
          <a:p>
            <a:pPr lvl="2"/>
            <a:r>
              <a:rPr lang="en-US" dirty="0"/>
              <a:t>They had the law memorized </a:t>
            </a:r>
          </a:p>
          <a:p>
            <a:pPr lvl="2"/>
            <a:r>
              <a:rPr lang="en-US" dirty="0"/>
              <a:t>They had special access to the law and materials</a:t>
            </a:r>
          </a:p>
          <a:p>
            <a:pPr lvl="1"/>
            <a:r>
              <a:rPr lang="en-US" dirty="0"/>
              <a:t>Individual Accountability</a:t>
            </a:r>
          </a:p>
          <a:p>
            <a:pPr lvl="2"/>
            <a:r>
              <a:rPr lang="en-US" dirty="0"/>
              <a:t>Phil 2:12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6DB222-C25B-9192-72B9-5D8B7D5AD9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Discipulando</a:t>
            </a:r>
            <a:r>
              <a:rPr lang="en-US" dirty="0"/>
              <a:t> Jesús</a:t>
            </a:r>
          </a:p>
          <a:p>
            <a:pPr lvl="1"/>
            <a:r>
              <a:rPr lang="en-US" dirty="0" err="1"/>
              <a:t>Discipularon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líderes</a:t>
            </a:r>
            <a:r>
              <a:rPr lang="en-US" dirty="0"/>
              <a:t> </a:t>
            </a:r>
            <a:r>
              <a:rPr lang="en-US" dirty="0" err="1"/>
              <a:t>religiosos</a:t>
            </a:r>
            <a:endParaRPr lang="en-US" dirty="0"/>
          </a:p>
          <a:p>
            <a:pPr lvl="2"/>
            <a:r>
              <a:rPr lang="es-ES" dirty="0"/>
              <a:t>Estaban bien estudiados</a:t>
            </a:r>
          </a:p>
          <a:p>
            <a:pPr lvl="2"/>
            <a:r>
              <a:rPr lang="es-ES" dirty="0"/>
              <a:t>Debatieron los temas</a:t>
            </a:r>
          </a:p>
          <a:p>
            <a:pPr lvl="2"/>
            <a:r>
              <a:rPr lang="es-ES" dirty="0"/>
              <a:t>Tenían la ley memorizada</a:t>
            </a:r>
          </a:p>
          <a:p>
            <a:pPr lvl="2"/>
            <a:r>
              <a:rPr lang="es-ES" dirty="0"/>
              <a:t>Tenían acceso especial a la ley y a los materiales</a:t>
            </a:r>
          </a:p>
          <a:p>
            <a:pPr lvl="1"/>
            <a:r>
              <a:rPr lang="en-US" dirty="0" err="1"/>
              <a:t>Responsabilidad</a:t>
            </a:r>
            <a:r>
              <a:rPr lang="en-US" dirty="0"/>
              <a:t> Individual</a:t>
            </a:r>
          </a:p>
          <a:p>
            <a:pPr lvl="2"/>
            <a:r>
              <a:rPr lang="en-US" dirty="0"/>
              <a:t>Fil 2:12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378146-16E3-197F-F19D-BACB63B069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61410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E6127A-D266-A000-E597-87EB7A4F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Fulfilling Godlikeness</a:t>
            </a:r>
            <a:br>
              <a:rPr lang="en-US" dirty="0"/>
            </a:br>
            <a:r>
              <a:rPr lang="es-ES" dirty="0"/>
              <a:t>Cumplir Con La Semejanza A Dios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998E0D-2AA4-32B7-240B-F836336A8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 Perfect Like God</a:t>
            </a:r>
          </a:p>
          <a:p>
            <a:pPr lvl="1"/>
            <a:r>
              <a:rPr lang="en-US" dirty="0"/>
              <a:t>Not Incomplete Like Scribes &amp; Pharisees</a:t>
            </a:r>
          </a:p>
          <a:p>
            <a:pPr lvl="1"/>
            <a:r>
              <a:rPr lang="en-US" dirty="0"/>
              <a:t>High Bar to Attain 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6DB222-C25B-9192-72B9-5D8B7D5AD9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Sed Perfectos Como Dios</a:t>
            </a:r>
          </a:p>
          <a:p>
            <a:pPr lvl="1"/>
            <a:r>
              <a:rPr lang="es-ES" dirty="0"/>
              <a:t>No incompleto como los escribas y fariseos
Listón Alto A Alcanzar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378146-16E3-197F-F19D-BACB63B069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06293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697</Words>
  <Application>Microsoft Office PowerPoint</Application>
  <PresentationFormat>On-screen Show (4:3)</PresentationFormat>
  <Paragraphs>122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Aharoni</vt:lpstr>
      <vt:lpstr>Arial</vt:lpstr>
      <vt:lpstr>Arial Black</vt:lpstr>
      <vt:lpstr>Calibri</vt:lpstr>
      <vt:lpstr>Congenial</vt:lpstr>
      <vt:lpstr>Elephant</vt:lpstr>
      <vt:lpstr>Wingdings</vt:lpstr>
      <vt:lpstr>Office Theme</vt:lpstr>
      <vt:lpstr>Sermon On The Mount A Spiritual Revolution Sermón de la Montaña Una revolución espiritual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  <vt:lpstr>Fulfilling Godlikeness Cumplir Con La Semejanza A Dios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263</cp:revision>
  <cp:lastPrinted>2023-10-08T12:44:08Z</cp:lastPrinted>
  <dcterms:created xsi:type="dcterms:W3CDTF">2011-05-04T14:28:05Z</dcterms:created>
  <dcterms:modified xsi:type="dcterms:W3CDTF">2023-11-27T11:33:53Z</dcterms:modified>
  <cp:category>Sermon - Context</cp:category>
</cp:coreProperties>
</file>