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6"/>
  </p:notesMasterIdLst>
  <p:handoutMasterIdLst>
    <p:handoutMasterId r:id="rId17"/>
  </p:handoutMasterIdLst>
  <p:sldIdLst>
    <p:sldId id="283" r:id="rId2"/>
    <p:sldId id="298" r:id="rId3"/>
    <p:sldId id="312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7" r:id="rId12"/>
    <p:sldId id="308" r:id="rId13"/>
    <p:sldId id="310" r:id="rId14"/>
    <p:sldId id="309" r:id="rId15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3300"/>
    <a:srgbClr val="3333CC"/>
    <a:srgbClr val="66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36" autoAdjust="0"/>
    <p:restoredTop sz="92571" autoAdjust="0"/>
  </p:normalViewPr>
  <p:slideViewPr>
    <p:cSldViewPr>
      <p:cViewPr varScale="1">
        <p:scale>
          <a:sx n="84" d="100"/>
          <a:sy n="84" d="100"/>
        </p:scale>
        <p:origin x="131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notesViewPr>
    <p:cSldViewPr>
      <p:cViewPr varScale="1">
        <p:scale>
          <a:sx n="70" d="100"/>
          <a:sy n="70" d="100"/>
        </p:scale>
        <p:origin x="211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 cap="none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ctr"/>
          <a:lstStyle>
            <a:lvl1pPr>
              <a:defRPr sz="4200">
                <a:solidFill>
                  <a:schemeClr val="tx2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06517"/>
            <a:ext cx="8503920" cy="4592531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 anchor="ctr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85122" y="1414272"/>
            <a:ext cx="4401755" cy="544372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200" b="1">
                <a:solidFill>
                  <a:schemeClr val="tx1"/>
                </a:solidFill>
              </a:defRPr>
            </a:lvl1pPr>
            <a:lvl2pPr marL="342900" indent="-325438">
              <a:spcBef>
                <a:spcPts val="0"/>
              </a:spcBef>
              <a:buClrTx/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571500" indent="-228600">
              <a:spcBef>
                <a:spcPts val="0"/>
              </a:spcBef>
              <a:buClrTx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862013" indent="-228600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4pPr>
            <a:lvl5pPr marL="1143000" indent="-228600">
              <a:spcBef>
                <a:spcPts val="0"/>
              </a:spcBef>
              <a:buClrTx/>
              <a:defRPr sz="240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/>
              <a:t>Click to edit Master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666045" y="1414272"/>
            <a:ext cx="4401755" cy="544372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 b="1"/>
            </a:lvl1pPr>
            <a:lvl2pPr marL="342900" indent="-342900">
              <a:spcBef>
                <a:spcPts val="0"/>
              </a:spcBef>
              <a:buClrTx/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633413" indent="-290513">
              <a:spcBef>
                <a:spcPts val="0"/>
              </a:spcBef>
              <a:buClrTx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976313" indent="-342900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4pPr>
            <a:lvl5pPr marL="1204913" indent="-228600">
              <a:spcBef>
                <a:spcPts val="0"/>
              </a:spcBef>
              <a:buClrTx/>
              <a:defRPr sz="240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/>
              <a:t>Click to edit Master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1600200"/>
            <a:ext cx="0" cy="5257800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-1" y="992432"/>
            <a:ext cx="9137899" cy="6839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01" y="1068632"/>
            <a:ext cx="9137899" cy="574406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 algn="ctr">
              <a:buNone/>
              <a:defRPr lang="en-US" sz="2000" b="1" dirty="0" smtClean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90099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79250" y="1719573"/>
            <a:ext cx="4422874" cy="5099140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</a:defRPr>
            </a:lvl1pPr>
            <a:lvl2pPr marL="342900" indent="-325438">
              <a:buClrTx/>
              <a:buSzPct val="8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</a:defRPr>
            </a:lvl2pPr>
            <a:lvl3pPr marL="633413" indent="-268288">
              <a:buClrTx/>
              <a:buSzPct val="85000"/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</a:defRPr>
            </a:lvl3pPr>
            <a:lvl4pPr marL="976313" indent="-290513">
              <a:buClrTx/>
              <a:buSzPct val="100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4pPr>
            <a:lvl5pPr>
              <a:buClrTx/>
              <a:defRPr sz="200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/>
              <a:t>Click to edit Master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654523" y="1719238"/>
            <a:ext cx="4400855" cy="5104198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</a:defRPr>
            </a:lvl1pPr>
            <a:lvl2pPr marL="342900" indent="-325438">
              <a:buClrTx/>
              <a:buSzPct val="8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</a:defRPr>
            </a:lvl2pPr>
            <a:lvl3pPr marL="633413" indent="-290513">
              <a:buClrTx/>
              <a:buSzPct val="85000"/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</a:defRPr>
            </a:lvl3pPr>
            <a:lvl4pPr marL="914400" indent="-228600">
              <a:buClrTx/>
              <a:buSzPct val="100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4pPr>
            <a:lvl5pPr marL="1257300" indent="-228600">
              <a:buClrTx/>
              <a:defRPr sz="200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/>
              <a:t>Click to edit Master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4267200" y="576868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671356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ctr" anchorCtr="0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35236CB-BDAA-4F2D-A4D4-35ED1CDCF89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C7376E3-FF26-402C-BF1B-5C146B2CBA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5D0CFE-A6DB-444F-9D60-CE8FAC8DA4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389B205-1C4D-473E-B48B-250FA3C9F7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EEC10-1FE2-4246-9245-0316FF49F2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6730CDC-2A6B-4AC8-9E8C-AB9F325CB2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 userDrawn="1"/>
        </p:nvSpPr>
        <p:spPr bwMode="auto">
          <a:xfrm>
            <a:off x="152400" y="1006507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6858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7802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76993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D59F240-A585-48D8-A03C-5386ECAB79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76200"/>
            <a:ext cx="8534400" cy="596805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0D488A4-63A2-847B-B357-EA3978270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/>
          <a:p>
            <a:r>
              <a:rPr lang="en-US" dirty="0"/>
              <a:t>Acts 19:1-7</a:t>
            </a:r>
          </a:p>
          <a:p>
            <a:r>
              <a:rPr lang="en-US" dirty="0" err="1"/>
              <a:t>Hec</a:t>
            </a:r>
            <a:r>
              <a:rPr lang="en-US" dirty="0"/>
              <a:t> 19:1-7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54EBE5-0AC8-8EF7-6658-504FB60351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/>
          <a:p>
            <a:r>
              <a:rPr lang="en-US" dirty="0"/>
              <a:t>Baptism of Jesus</a:t>
            </a:r>
            <a:br>
              <a:rPr lang="en-US" dirty="0"/>
            </a:br>
            <a:r>
              <a:rPr lang="en-US" dirty="0" err="1"/>
              <a:t>Bautismo</a:t>
            </a:r>
            <a:r>
              <a:rPr lang="en-US" dirty="0"/>
              <a:t> De Jesus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37039A8-3541-792F-F536-D91206016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1" y="1068632"/>
            <a:ext cx="9137899" cy="574406"/>
          </a:xfrm>
        </p:spPr>
        <p:txBody>
          <a:bodyPr/>
          <a:lstStyle/>
          <a:p>
            <a:r>
              <a:rPr lang="en-US" dirty="0"/>
              <a:t>A Command Of Jesus - </a:t>
            </a:r>
            <a:r>
              <a:rPr lang="es-ES" dirty="0"/>
              <a:t>Un Mandato De Jesús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CB8DDCB-91BB-3F65-055F-A8A0B479B0D5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79250" y="1719573"/>
            <a:ext cx="4422874" cy="5099140"/>
          </a:xfrm>
        </p:spPr>
        <p:txBody>
          <a:bodyPr>
            <a:normAutofit fontScale="92500"/>
          </a:bodyPr>
          <a:lstStyle/>
          <a:p>
            <a:r>
              <a:rPr lang="en-US" dirty="0"/>
              <a:t>Baptism Of John</a:t>
            </a:r>
          </a:p>
          <a:p>
            <a:pPr lvl="1"/>
            <a:r>
              <a:rPr lang="en-US" dirty="0"/>
              <a:t>Mt 21:23-27, Baptism Of John (From Heaven or Men?)</a:t>
            </a:r>
          </a:p>
          <a:p>
            <a:pPr lvl="1"/>
            <a:r>
              <a:rPr lang="en-US" dirty="0"/>
              <a:t>Lk 7:29-30, Baptism Of John </a:t>
            </a:r>
          </a:p>
          <a:p>
            <a:pPr lvl="2"/>
            <a:r>
              <a:rPr lang="en-US" dirty="0"/>
              <a:t>Those Who Obeyed: Showed God Just</a:t>
            </a:r>
          </a:p>
          <a:p>
            <a:pPr lvl="2"/>
            <a:r>
              <a:rPr lang="en-US" dirty="0"/>
              <a:t>Those Who Rejected: Rejected The Purpose Of God </a:t>
            </a:r>
          </a:p>
          <a:p>
            <a:pPr lvl="1"/>
            <a:r>
              <a:rPr lang="en-US" dirty="0"/>
              <a:t>Acts 19:1-7, Disciples of John Became Disciples of Jesus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ACD0C0C-3546-1D05-25E9-489EDA3CB59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>
                <a:effectLst/>
                <a:latin typeface="Segoe UI Web (West European)"/>
              </a:rPr>
              <a:t>Bautismo De Juan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Mt 21:23-27, El Bautismo De Juan (¿Del Cielo O De Los Hombres?) </a:t>
            </a:r>
          </a:p>
          <a:p>
            <a:pPr lvl="1"/>
            <a:r>
              <a:rPr lang="es-ES" dirty="0" err="1">
                <a:effectLst/>
                <a:latin typeface="Segoe UI Web (West European)"/>
              </a:rPr>
              <a:t>Lc</a:t>
            </a:r>
            <a:r>
              <a:rPr lang="es-ES" dirty="0">
                <a:effectLst/>
                <a:latin typeface="Segoe UI Web (West European)"/>
              </a:rPr>
              <a:t> 7:29-30, El Bautismo De Juan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Los Que Obedecieron: Mostraron A Dios Que Era Justo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Los Que Rechazaron: Rechazaron El Propósito De Dios </a:t>
            </a:r>
          </a:p>
          <a:p>
            <a:pPr lvl="1"/>
            <a:r>
              <a:rPr lang="es-ES" dirty="0" err="1">
                <a:effectLst/>
                <a:latin typeface="Segoe UI Web (West European)"/>
              </a:rPr>
              <a:t>Hec</a:t>
            </a:r>
            <a:r>
              <a:rPr lang="es-ES" dirty="0">
                <a:effectLst/>
                <a:latin typeface="Segoe UI Web (West European)"/>
              </a:rPr>
              <a:t> 19:1-7, Los Discípulos De Juan Se Convirtieron En Discípulos De Jesús</a:t>
            </a:r>
          </a:p>
          <a:p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4702587-1E29-E759-29FD-85E2A905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"/>
            <a:ext cx="8534400" cy="596805"/>
          </a:xfrm>
        </p:spPr>
        <p:txBody>
          <a:bodyPr>
            <a:normAutofit/>
          </a:bodyPr>
          <a:lstStyle/>
          <a:p>
            <a:r>
              <a:rPr lang="en-US" dirty="0"/>
              <a:t>Baptism Of Jesus – </a:t>
            </a:r>
            <a:r>
              <a:rPr lang="en-US" dirty="0" err="1"/>
              <a:t>Bautismo</a:t>
            </a:r>
            <a:r>
              <a:rPr lang="en-US" dirty="0"/>
              <a:t> De Jesus</a:t>
            </a:r>
          </a:p>
        </p:txBody>
      </p:sp>
    </p:spTree>
    <p:extLst>
      <p:ext uri="{BB962C8B-B14F-4D97-AF65-F5344CB8AC3E}">
        <p14:creationId xmlns:p14="http://schemas.microsoft.com/office/powerpoint/2010/main" val="276290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37039A8-3541-792F-F536-D91206016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1" y="1068632"/>
            <a:ext cx="9137899" cy="574406"/>
          </a:xfrm>
        </p:spPr>
        <p:txBody>
          <a:bodyPr/>
          <a:lstStyle/>
          <a:p>
            <a:r>
              <a:rPr lang="en-US" dirty="0"/>
              <a:t>A Command Of Jesus - </a:t>
            </a:r>
            <a:r>
              <a:rPr lang="es-ES" dirty="0"/>
              <a:t>Un Mandato De Jesús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CB8DDCB-91BB-3F65-055F-A8A0B479B0D5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79250" y="1719573"/>
            <a:ext cx="4422874" cy="5099140"/>
          </a:xfrm>
        </p:spPr>
        <p:txBody>
          <a:bodyPr/>
          <a:lstStyle/>
          <a:p>
            <a:r>
              <a:rPr lang="en-US" dirty="0"/>
              <a:t>Jesus’ Great Commission</a:t>
            </a:r>
          </a:p>
          <a:p>
            <a:pPr lvl="1"/>
            <a:r>
              <a:rPr lang="en-US" dirty="0"/>
              <a:t>Mt 28:19-20, Go and make disciples of all nations, baptizing them... Teaching them</a:t>
            </a:r>
          </a:p>
          <a:p>
            <a:pPr lvl="1"/>
            <a:r>
              <a:rPr lang="en-US" dirty="0"/>
              <a:t>Acts 19:1-7, Disciples of John Became Disciples of Jesus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0CC3A528-2B18-CE1F-2704-54A22C975C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54523" y="1719238"/>
            <a:ext cx="4400855" cy="5104198"/>
          </a:xfrm>
        </p:spPr>
        <p:txBody>
          <a:bodyPr/>
          <a:lstStyle/>
          <a:p>
            <a:r>
              <a:rPr lang="es-ES" dirty="0"/>
              <a:t>La Gran Comisión De Jesús </a:t>
            </a:r>
          </a:p>
          <a:p>
            <a:pPr lvl="1"/>
            <a:r>
              <a:rPr lang="es-ES" dirty="0"/>
              <a:t>Mt 28:19-20,</a:t>
            </a:r>
            <a:r>
              <a:rPr lang="es-MX" dirty="0"/>
              <a:t> Vayan, pues, y hagan discípulos de todas las naciones, bautizándolos … enseñándoles a guardar todo lo que les he mandado</a:t>
            </a:r>
            <a:endParaRPr lang="en-US" dirty="0"/>
          </a:p>
          <a:p>
            <a:pPr lvl="1"/>
            <a:r>
              <a:rPr lang="es-ES" dirty="0" err="1">
                <a:effectLst/>
                <a:latin typeface="Segoe UI Web (West European)"/>
              </a:rPr>
              <a:t>Hec</a:t>
            </a:r>
            <a:r>
              <a:rPr lang="es-ES" dirty="0">
                <a:effectLst/>
                <a:latin typeface="Segoe UI Web (West European)"/>
              </a:rPr>
              <a:t> 19:1-7, Los Discípulos De Juan Se Convirtieron En Discípulos De Jesús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4702587-1E29-E759-29FD-85E2A905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"/>
            <a:ext cx="8534400" cy="596805"/>
          </a:xfrm>
        </p:spPr>
        <p:txBody>
          <a:bodyPr/>
          <a:lstStyle/>
          <a:p>
            <a:r>
              <a:rPr lang="en-US" dirty="0"/>
              <a:t>Baptism Of Jesus – </a:t>
            </a:r>
            <a:r>
              <a:rPr lang="en-US" dirty="0" err="1"/>
              <a:t>Bautismo</a:t>
            </a:r>
            <a:r>
              <a:rPr lang="en-US" dirty="0"/>
              <a:t> De Jesus</a:t>
            </a:r>
          </a:p>
        </p:txBody>
      </p:sp>
    </p:spTree>
    <p:extLst>
      <p:ext uri="{BB962C8B-B14F-4D97-AF65-F5344CB8AC3E}">
        <p14:creationId xmlns:p14="http://schemas.microsoft.com/office/powerpoint/2010/main" val="342369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37039A8-3541-792F-F536-D91206016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1" y="1068632"/>
            <a:ext cx="9137899" cy="574406"/>
          </a:xfrm>
        </p:spPr>
        <p:txBody>
          <a:bodyPr/>
          <a:lstStyle/>
          <a:p>
            <a:r>
              <a:rPr lang="en-US" dirty="0"/>
              <a:t>A Command Of Jesus - </a:t>
            </a:r>
            <a:r>
              <a:rPr lang="es-ES" dirty="0"/>
              <a:t>Un Mandato De Jesús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B4F63D-AC24-2DE3-8AA3-037042D73EC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79250" y="1719573"/>
            <a:ext cx="4422874" cy="5099140"/>
          </a:xfrm>
        </p:spPr>
        <p:txBody>
          <a:bodyPr/>
          <a:lstStyle/>
          <a:p>
            <a:r>
              <a:rPr lang="en-US" dirty="0"/>
              <a:t>Apostles Fulfilled</a:t>
            </a:r>
          </a:p>
          <a:p>
            <a:pPr lvl="1"/>
            <a:r>
              <a:rPr lang="en-US" dirty="0"/>
              <a:t>Acts 2:38-41, First Converts</a:t>
            </a:r>
          </a:p>
          <a:p>
            <a:pPr lvl="2"/>
            <a:r>
              <a:rPr lang="en-US" dirty="0"/>
              <a:t>Fulfilling Luke’s Record of Lk 24:46-49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53EB643-AD39-89D0-F9DD-075D333F29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54523" y="1719238"/>
            <a:ext cx="4400855" cy="5104198"/>
          </a:xfrm>
        </p:spPr>
        <p:txBody>
          <a:bodyPr/>
          <a:lstStyle/>
          <a:p>
            <a:r>
              <a:rPr lang="es-ES" dirty="0"/>
              <a:t>Apóstoles Cumplidos </a:t>
            </a:r>
          </a:p>
          <a:p>
            <a:pPr lvl="1"/>
            <a:r>
              <a:rPr lang="es-ES" dirty="0"/>
              <a:t>Hechos 2:38-41, Primeros Conversos </a:t>
            </a:r>
          </a:p>
          <a:p>
            <a:pPr lvl="2"/>
            <a:r>
              <a:rPr lang="es-ES" dirty="0"/>
              <a:t>Cumpliendo el registro de Lucas de </a:t>
            </a:r>
            <a:r>
              <a:rPr lang="es-ES" dirty="0" err="1"/>
              <a:t>Lc</a:t>
            </a:r>
            <a:r>
              <a:rPr lang="es-ES" dirty="0"/>
              <a:t> 24:46-49</a:t>
            </a:r>
          </a:p>
          <a:p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4702587-1E29-E759-29FD-85E2A905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"/>
            <a:ext cx="8534400" cy="596805"/>
          </a:xfrm>
        </p:spPr>
        <p:txBody>
          <a:bodyPr/>
          <a:lstStyle/>
          <a:p>
            <a:r>
              <a:rPr lang="en-US" dirty="0"/>
              <a:t>Baptism Of Jesus – </a:t>
            </a:r>
            <a:r>
              <a:rPr lang="en-US" dirty="0" err="1"/>
              <a:t>Bautismo</a:t>
            </a:r>
            <a:r>
              <a:rPr lang="en-US" dirty="0"/>
              <a:t> De Jesus</a:t>
            </a:r>
          </a:p>
        </p:txBody>
      </p:sp>
    </p:spTree>
    <p:extLst>
      <p:ext uri="{BB962C8B-B14F-4D97-AF65-F5344CB8AC3E}">
        <p14:creationId xmlns:p14="http://schemas.microsoft.com/office/powerpoint/2010/main" val="319603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37039A8-3541-792F-F536-D91206016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1" y="1068632"/>
            <a:ext cx="9137899" cy="574406"/>
          </a:xfrm>
        </p:spPr>
        <p:txBody>
          <a:bodyPr/>
          <a:lstStyle/>
          <a:p>
            <a:r>
              <a:rPr lang="en-US" dirty="0"/>
              <a:t>A Command Of Jesus - </a:t>
            </a:r>
            <a:r>
              <a:rPr lang="es-ES" dirty="0"/>
              <a:t>Un Mandato De Jesús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B4F63D-AC24-2DE3-8AA3-037042D73EC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79250" y="1719573"/>
            <a:ext cx="4422874" cy="5099140"/>
          </a:xfrm>
        </p:spPr>
        <p:txBody>
          <a:bodyPr/>
          <a:lstStyle/>
          <a:p>
            <a:r>
              <a:rPr lang="en-US" dirty="0"/>
              <a:t>Foundational</a:t>
            </a:r>
          </a:p>
          <a:p>
            <a:pPr lvl="1"/>
            <a:r>
              <a:rPr lang="en-US" dirty="0"/>
              <a:t>Heb 6:1-2, Therefore leaving the first principles of Christ... Baptisms...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BA8DFA8-DCAB-0EC5-AAC5-6E187A2984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54523" y="1719238"/>
            <a:ext cx="4400855" cy="5104198"/>
          </a:xfrm>
        </p:spPr>
        <p:txBody>
          <a:bodyPr/>
          <a:lstStyle/>
          <a:p>
            <a:r>
              <a:rPr lang="en-US" dirty="0" err="1"/>
              <a:t>Fundacional</a:t>
            </a:r>
            <a:endParaRPr lang="en-US" dirty="0"/>
          </a:p>
          <a:p>
            <a:pPr lvl="1"/>
            <a:r>
              <a:rPr lang="en-US" dirty="0"/>
              <a:t>Heb 6:1-2, </a:t>
            </a:r>
            <a:r>
              <a:rPr lang="es-ES" dirty="0"/>
              <a:t>Por tanto, dejando las enseñanzas elementales acerca de Cristo… bautismos </a:t>
            </a:r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4702587-1E29-E759-29FD-85E2A905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"/>
            <a:ext cx="8534400" cy="596805"/>
          </a:xfrm>
        </p:spPr>
        <p:txBody>
          <a:bodyPr/>
          <a:lstStyle/>
          <a:p>
            <a:r>
              <a:rPr lang="en-US" dirty="0"/>
              <a:t>Baptism Of Jesus – </a:t>
            </a:r>
            <a:r>
              <a:rPr lang="en-US" dirty="0" err="1"/>
              <a:t>Bautismo</a:t>
            </a:r>
            <a:r>
              <a:rPr lang="en-US" dirty="0"/>
              <a:t> De Jesus</a:t>
            </a:r>
          </a:p>
        </p:txBody>
      </p:sp>
    </p:spTree>
    <p:extLst>
      <p:ext uri="{BB962C8B-B14F-4D97-AF65-F5344CB8AC3E}">
        <p14:creationId xmlns:p14="http://schemas.microsoft.com/office/powerpoint/2010/main" val="894503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37039A8-3541-792F-F536-D91206016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1" y="1068632"/>
            <a:ext cx="9137899" cy="574406"/>
          </a:xfrm>
        </p:spPr>
        <p:txBody>
          <a:bodyPr/>
          <a:lstStyle/>
          <a:p>
            <a:r>
              <a:rPr lang="en-US" dirty="0"/>
              <a:t>Blessings Through Baptism - </a:t>
            </a:r>
            <a:r>
              <a:rPr lang="es-ES" dirty="0"/>
              <a:t>Bendiciones Por Medio Del Bautismo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B4F63D-AC24-2DE3-8AA3-037042D73EC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79250" y="1719573"/>
            <a:ext cx="4422874" cy="5099140"/>
          </a:xfrm>
        </p:spPr>
        <p:txBody>
          <a:bodyPr/>
          <a:lstStyle/>
          <a:p>
            <a:r>
              <a:rPr lang="en-US" dirty="0"/>
              <a:t>Cleanses The Conscience</a:t>
            </a:r>
          </a:p>
          <a:p>
            <a:pPr lvl="1"/>
            <a:r>
              <a:rPr lang="en-US" dirty="0"/>
              <a:t>1 Pet 3:21, An Appeal To God For A Cleansed Conscience (ESV)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527E522-2CD9-BC3C-50E0-1694B774A7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54523" y="1719238"/>
            <a:ext cx="4400855" cy="5104198"/>
          </a:xfrm>
        </p:spPr>
        <p:txBody>
          <a:bodyPr/>
          <a:lstStyle/>
          <a:p>
            <a:r>
              <a:rPr lang="es-ES" dirty="0"/>
              <a:t>Limpia La Conciencia</a:t>
            </a:r>
          </a:p>
          <a:p>
            <a:pPr lvl="1"/>
            <a:r>
              <a:rPr lang="en-US" dirty="0"/>
              <a:t>1 Ped 3:21, </a:t>
            </a:r>
            <a:r>
              <a:rPr lang="es-MX" dirty="0"/>
              <a:t>una petición a Dios de una buena conciencia</a:t>
            </a:r>
          </a:p>
          <a:p>
            <a:pPr lvl="2"/>
            <a:r>
              <a:rPr lang="es-MX" dirty="0"/>
              <a:t>Buena o Limpia</a:t>
            </a:r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4702587-1E29-E759-29FD-85E2A905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"/>
            <a:ext cx="8534400" cy="596805"/>
          </a:xfrm>
        </p:spPr>
        <p:txBody>
          <a:bodyPr/>
          <a:lstStyle/>
          <a:p>
            <a:r>
              <a:rPr lang="en-US" dirty="0"/>
              <a:t>Baptism Of Jesus – </a:t>
            </a:r>
            <a:r>
              <a:rPr lang="en-US" dirty="0" err="1"/>
              <a:t>Bautismo</a:t>
            </a:r>
            <a:r>
              <a:rPr lang="en-US" dirty="0"/>
              <a:t> De Jesus</a:t>
            </a:r>
          </a:p>
        </p:txBody>
      </p:sp>
    </p:spTree>
    <p:extLst>
      <p:ext uri="{BB962C8B-B14F-4D97-AF65-F5344CB8AC3E}">
        <p14:creationId xmlns:p14="http://schemas.microsoft.com/office/powerpoint/2010/main" val="74001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37039A8-3541-792F-F536-D91206016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1" y="1068632"/>
            <a:ext cx="9137899" cy="574406"/>
          </a:xfrm>
        </p:spPr>
        <p:txBody>
          <a:bodyPr/>
          <a:lstStyle/>
          <a:p>
            <a:r>
              <a:rPr lang="en-US" dirty="0"/>
              <a:t>Blessings Through Baptism - </a:t>
            </a:r>
            <a:r>
              <a:rPr lang="es-ES" dirty="0"/>
              <a:t>Bendiciones Por Medio Del Bautismo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B4F63D-AC24-2DE3-8AA3-037042D73EC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79250" y="1719573"/>
            <a:ext cx="4422874" cy="5099140"/>
          </a:xfrm>
        </p:spPr>
        <p:txBody>
          <a:bodyPr>
            <a:normAutofit/>
          </a:bodyPr>
          <a:lstStyle/>
          <a:p>
            <a:r>
              <a:rPr lang="en-US" dirty="0"/>
              <a:t>A Cleansing Of Sin</a:t>
            </a:r>
          </a:p>
          <a:p>
            <a:pPr lvl="1"/>
            <a:r>
              <a:rPr lang="en-US" dirty="0"/>
              <a:t>Act 2:38, Day of Pentecost</a:t>
            </a:r>
          </a:p>
          <a:p>
            <a:pPr lvl="1"/>
            <a:r>
              <a:rPr lang="en-US" dirty="0"/>
              <a:t>Act 22:16, Saul of Tarsus</a:t>
            </a:r>
          </a:p>
          <a:p>
            <a:pPr lvl="1"/>
            <a:r>
              <a:rPr lang="en-US" dirty="0"/>
              <a:t>Tit 3:3-8, ...he saved us... according to his own mercy, by the washing of regeneration and renewal of the Holy Spirit</a:t>
            </a:r>
          </a:p>
          <a:p>
            <a:pPr lvl="1"/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E8481FC-EBB1-F69C-82AE-B443EBE8B0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54523" y="1719238"/>
            <a:ext cx="4400855" cy="5104198"/>
          </a:xfrm>
        </p:spPr>
        <p:txBody>
          <a:bodyPr/>
          <a:lstStyle/>
          <a:p>
            <a:r>
              <a:rPr lang="es-ES" dirty="0"/>
              <a:t>Una Limpieza Del Pecado </a:t>
            </a:r>
          </a:p>
          <a:p>
            <a:pPr lvl="1"/>
            <a:r>
              <a:rPr lang="es-ES" dirty="0" err="1"/>
              <a:t>Hec</a:t>
            </a:r>
            <a:r>
              <a:rPr lang="es-ES" dirty="0"/>
              <a:t> 2:38, Día De Pentecostés </a:t>
            </a:r>
          </a:p>
          <a:p>
            <a:pPr lvl="1"/>
            <a:r>
              <a:rPr lang="es-ES" dirty="0" err="1"/>
              <a:t>Hec</a:t>
            </a:r>
            <a:r>
              <a:rPr lang="es-ES" dirty="0"/>
              <a:t> 22:16, Saulo De Tarso </a:t>
            </a:r>
          </a:p>
          <a:p>
            <a:pPr lvl="1"/>
            <a:r>
              <a:rPr lang="es-ES" dirty="0"/>
              <a:t>Tito 3:3-8, Él nos salvó… </a:t>
            </a:r>
            <a:r>
              <a:rPr lang="es-MX" dirty="0"/>
              <a:t>conforme a Su misericordia, por medio del lavamiento de la regeneración y la renovación por el Espíritu Santo</a:t>
            </a:r>
            <a:endParaRPr lang="es-ES" dirty="0"/>
          </a:p>
          <a:p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4702587-1E29-E759-29FD-85E2A905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"/>
            <a:ext cx="8534400" cy="596805"/>
          </a:xfrm>
        </p:spPr>
        <p:txBody>
          <a:bodyPr/>
          <a:lstStyle/>
          <a:p>
            <a:r>
              <a:rPr lang="en-US" dirty="0"/>
              <a:t>Baptism Of Jesus – </a:t>
            </a:r>
            <a:r>
              <a:rPr lang="en-US" dirty="0" err="1"/>
              <a:t>Bautismo</a:t>
            </a:r>
            <a:r>
              <a:rPr lang="en-US" dirty="0"/>
              <a:t> De Jesus</a:t>
            </a:r>
          </a:p>
        </p:txBody>
      </p:sp>
    </p:spTree>
    <p:extLst>
      <p:ext uri="{BB962C8B-B14F-4D97-AF65-F5344CB8AC3E}">
        <p14:creationId xmlns:p14="http://schemas.microsoft.com/office/powerpoint/2010/main" val="417172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37039A8-3541-792F-F536-D91206016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1" y="1068632"/>
            <a:ext cx="9137899" cy="574406"/>
          </a:xfrm>
        </p:spPr>
        <p:txBody>
          <a:bodyPr/>
          <a:lstStyle/>
          <a:p>
            <a:r>
              <a:rPr lang="en-US" dirty="0"/>
              <a:t>Blessings Through Baptism - </a:t>
            </a:r>
            <a:r>
              <a:rPr lang="es-ES" dirty="0"/>
              <a:t>Bendiciones Por Medio Del Bautismo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B4F63D-AC24-2DE3-8AA3-037042D73EC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79250" y="1719573"/>
            <a:ext cx="4422874" cy="5099140"/>
          </a:xfrm>
        </p:spPr>
        <p:txBody>
          <a:bodyPr/>
          <a:lstStyle/>
          <a:p>
            <a:r>
              <a:rPr lang="en-US" dirty="0"/>
              <a:t>A New Life</a:t>
            </a:r>
          </a:p>
          <a:p>
            <a:pPr lvl="1"/>
            <a:r>
              <a:rPr lang="en-US" dirty="0"/>
              <a:t>Rom 6:3-6, we too might walk in newness of life... the body of sin might be brought to nothing</a:t>
            </a:r>
          </a:p>
          <a:p>
            <a:pPr lvl="1"/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97AAE3C-88CC-AE04-B679-DFD6B6B46D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54523" y="1719238"/>
            <a:ext cx="4400855" cy="5104198"/>
          </a:xfrm>
        </p:spPr>
        <p:txBody>
          <a:bodyPr/>
          <a:lstStyle/>
          <a:p>
            <a:r>
              <a:rPr lang="es-ES" dirty="0"/>
              <a:t>Una Nueva Vida </a:t>
            </a:r>
          </a:p>
          <a:p>
            <a:pPr lvl="1"/>
            <a:r>
              <a:rPr lang="es-ES" dirty="0"/>
              <a:t>Rom 6:3-6, así también nosotros andemos en novedad de vida… para que nuestro cuerpo de pecado fuera destruido</a:t>
            </a:r>
          </a:p>
          <a:p>
            <a:pPr lvl="1"/>
            <a:endParaRPr lang="es-ES" dirty="0"/>
          </a:p>
          <a:p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4702587-1E29-E759-29FD-85E2A905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"/>
            <a:ext cx="8534400" cy="596805"/>
          </a:xfrm>
        </p:spPr>
        <p:txBody>
          <a:bodyPr/>
          <a:lstStyle/>
          <a:p>
            <a:r>
              <a:rPr lang="en-US" dirty="0"/>
              <a:t>Baptism Of Jesus – </a:t>
            </a:r>
            <a:r>
              <a:rPr lang="en-US" dirty="0" err="1"/>
              <a:t>Bautismo</a:t>
            </a:r>
            <a:r>
              <a:rPr lang="en-US" dirty="0"/>
              <a:t> De Jesus</a:t>
            </a:r>
          </a:p>
        </p:txBody>
      </p:sp>
    </p:spTree>
    <p:extLst>
      <p:ext uri="{BB962C8B-B14F-4D97-AF65-F5344CB8AC3E}">
        <p14:creationId xmlns:p14="http://schemas.microsoft.com/office/powerpoint/2010/main" val="1415955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37039A8-3541-792F-F536-D91206016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1" y="1068632"/>
            <a:ext cx="9137899" cy="574406"/>
          </a:xfrm>
        </p:spPr>
        <p:txBody>
          <a:bodyPr/>
          <a:lstStyle/>
          <a:p>
            <a:r>
              <a:rPr lang="en-US" dirty="0"/>
              <a:t>Blessings Through Baptism - </a:t>
            </a:r>
            <a:r>
              <a:rPr lang="es-ES" dirty="0"/>
              <a:t>Bendiciones Por Medio Del Bautismo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B4F63D-AC24-2DE3-8AA3-037042D73EC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79250" y="1719573"/>
            <a:ext cx="4422874" cy="5099140"/>
          </a:xfrm>
        </p:spPr>
        <p:txBody>
          <a:bodyPr>
            <a:normAutofit/>
          </a:bodyPr>
          <a:lstStyle/>
          <a:p>
            <a:r>
              <a:rPr lang="en-US" dirty="0"/>
              <a:t>A Rebirth</a:t>
            </a:r>
          </a:p>
          <a:p>
            <a:pPr lvl="1"/>
            <a:r>
              <a:rPr lang="en-US" dirty="0"/>
              <a:t>Jn 3:1-8, Nicodemus must be born again</a:t>
            </a:r>
          </a:p>
          <a:p>
            <a:pPr lvl="1"/>
            <a:r>
              <a:rPr lang="en-US" dirty="0"/>
              <a:t>1 Pet 1:21-23, ...purified your souls in obeying the truth ... Being born again... by the word of God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EDC689D-AD58-50B0-1283-808E9B69B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54523" y="1719238"/>
            <a:ext cx="4400855" cy="5104198"/>
          </a:xfrm>
        </p:spPr>
        <p:txBody>
          <a:bodyPr/>
          <a:lstStyle/>
          <a:p>
            <a:r>
              <a:rPr lang="es-ES" dirty="0"/>
              <a:t>Un Renacimiento 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3:1-8, Nicodemo debe nacer de nuevo </a:t>
            </a:r>
          </a:p>
          <a:p>
            <a:pPr lvl="1"/>
            <a:r>
              <a:rPr lang="es-ES" dirty="0"/>
              <a:t>1 </a:t>
            </a:r>
            <a:r>
              <a:rPr lang="es-ES" dirty="0" err="1"/>
              <a:t>Ped</a:t>
            </a:r>
            <a:r>
              <a:rPr lang="es-ES" dirty="0"/>
              <a:t> 1:21-23, Puesto que en obediencia a la verdad ustedes han purificado sus almas… han nacido de nuevo… mediante la palabra de Dios </a:t>
            </a:r>
          </a:p>
          <a:p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4702587-1E29-E759-29FD-85E2A905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"/>
            <a:ext cx="8534400" cy="596805"/>
          </a:xfrm>
        </p:spPr>
        <p:txBody>
          <a:bodyPr/>
          <a:lstStyle/>
          <a:p>
            <a:r>
              <a:rPr lang="en-US" dirty="0"/>
              <a:t>Baptism Of Jesus – </a:t>
            </a:r>
            <a:r>
              <a:rPr lang="en-US" dirty="0" err="1"/>
              <a:t>Bautismo</a:t>
            </a:r>
            <a:r>
              <a:rPr lang="en-US" dirty="0"/>
              <a:t> De Jesus</a:t>
            </a:r>
          </a:p>
        </p:txBody>
      </p:sp>
    </p:spTree>
    <p:extLst>
      <p:ext uri="{BB962C8B-B14F-4D97-AF65-F5344CB8AC3E}">
        <p14:creationId xmlns:p14="http://schemas.microsoft.com/office/powerpoint/2010/main" val="2992101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37039A8-3541-792F-F536-D91206016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1" y="1068632"/>
            <a:ext cx="9137899" cy="574406"/>
          </a:xfrm>
        </p:spPr>
        <p:txBody>
          <a:bodyPr/>
          <a:lstStyle/>
          <a:p>
            <a:r>
              <a:rPr lang="en-US" dirty="0"/>
              <a:t>Blessings Through Baptism - </a:t>
            </a:r>
            <a:r>
              <a:rPr lang="es-ES" dirty="0"/>
              <a:t>Bendiciones Por Medio Del Bautismo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B4F63D-AC24-2DE3-8AA3-037042D73EC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79250" y="1719573"/>
            <a:ext cx="4422874" cy="5099140"/>
          </a:xfrm>
        </p:spPr>
        <p:txBody>
          <a:bodyPr/>
          <a:lstStyle/>
          <a:p>
            <a:r>
              <a:rPr lang="en-US" dirty="0"/>
              <a:t>Adoption</a:t>
            </a:r>
          </a:p>
          <a:p>
            <a:pPr lvl="1"/>
            <a:r>
              <a:rPr lang="en-US" dirty="0"/>
              <a:t>Gal 3:26-4:7, you who have been baptized into Christ have put on Christ... no more a servant, but a son... an heir of God through Christ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7E6BF12-A066-2552-4550-7057407126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54523" y="1719238"/>
            <a:ext cx="4400855" cy="5104198"/>
          </a:xfrm>
        </p:spPr>
        <p:txBody>
          <a:bodyPr/>
          <a:lstStyle/>
          <a:p>
            <a:r>
              <a:rPr lang="es-ES" dirty="0"/>
              <a:t>Adopción</a:t>
            </a:r>
          </a:p>
          <a:p>
            <a:pPr lvl="1"/>
            <a:r>
              <a:rPr lang="en-US" dirty="0"/>
              <a:t>Gal 3:26-4:7, </a:t>
            </a:r>
            <a:r>
              <a:rPr lang="es-MX" dirty="0"/>
              <a:t>Porque todos los que fueron bautizados en Cristo, de Cristo se han revestido… Por tanto, ya no eres siervo, sino hijo; y si hijo, también heredero por medio de Dios</a:t>
            </a:r>
            <a:r>
              <a:rPr lang="en-US" dirty="0"/>
              <a:t>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4702587-1E29-E759-29FD-85E2A905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"/>
            <a:ext cx="8534400" cy="596805"/>
          </a:xfrm>
        </p:spPr>
        <p:txBody>
          <a:bodyPr/>
          <a:lstStyle/>
          <a:p>
            <a:r>
              <a:rPr lang="en-US" dirty="0"/>
              <a:t>Baptism Of Jesus – </a:t>
            </a:r>
            <a:r>
              <a:rPr lang="en-US" dirty="0" err="1"/>
              <a:t>Bautismo</a:t>
            </a:r>
            <a:r>
              <a:rPr lang="en-US" dirty="0"/>
              <a:t> De Jesus</a:t>
            </a:r>
          </a:p>
        </p:txBody>
      </p:sp>
    </p:spTree>
    <p:extLst>
      <p:ext uri="{BB962C8B-B14F-4D97-AF65-F5344CB8AC3E}">
        <p14:creationId xmlns:p14="http://schemas.microsoft.com/office/powerpoint/2010/main" val="433749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37039A8-3541-792F-F536-D91206016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1" y="1068632"/>
            <a:ext cx="9137899" cy="574406"/>
          </a:xfrm>
        </p:spPr>
        <p:txBody>
          <a:bodyPr/>
          <a:lstStyle/>
          <a:p>
            <a:r>
              <a:rPr lang="en-US" dirty="0"/>
              <a:t>Summary - </a:t>
            </a:r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B4F63D-AC24-2DE3-8AA3-037042D73EC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79250" y="1719573"/>
            <a:ext cx="4422874" cy="5099140"/>
          </a:xfrm>
        </p:spPr>
        <p:txBody>
          <a:bodyPr/>
          <a:lstStyle/>
          <a:p>
            <a:r>
              <a:rPr lang="en-US" dirty="0"/>
              <a:t>Command Of Jesus</a:t>
            </a:r>
          </a:p>
          <a:p>
            <a:pPr lvl="1"/>
            <a:r>
              <a:rPr lang="en-US" dirty="0"/>
              <a:t>The Great Commission</a:t>
            </a:r>
          </a:p>
          <a:p>
            <a:pPr lvl="2"/>
            <a:r>
              <a:rPr lang="en-US" dirty="0"/>
              <a:t>Discipling Jesus</a:t>
            </a:r>
          </a:p>
          <a:p>
            <a:pPr lvl="1"/>
            <a:r>
              <a:rPr lang="en-US" dirty="0"/>
              <a:t>Apostles Fulfilled</a:t>
            </a:r>
          </a:p>
          <a:p>
            <a:pPr lvl="1"/>
            <a:r>
              <a:rPr lang="en-US" dirty="0"/>
              <a:t>Foundational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827F71D-36F2-7A81-F6A0-41AE28C72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54523" y="1719238"/>
            <a:ext cx="4400855" cy="5104198"/>
          </a:xfrm>
        </p:spPr>
        <p:txBody>
          <a:bodyPr/>
          <a:lstStyle/>
          <a:p>
            <a:r>
              <a:rPr lang="es-ES" dirty="0"/>
              <a:t>Mandato De Jesús </a:t>
            </a:r>
          </a:p>
          <a:p>
            <a:pPr lvl="1"/>
            <a:r>
              <a:rPr lang="es-ES" dirty="0"/>
              <a:t>La Gran Comisión </a:t>
            </a:r>
          </a:p>
          <a:p>
            <a:pPr lvl="2"/>
            <a:r>
              <a:rPr lang="es-ES" dirty="0" err="1"/>
              <a:t>Discipulando</a:t>
            </a:r>
            <a:r>
              <a:rPr lang="es-ES" dirty="0"/>
              <a:t> a Jesús</a:t>
            </a:r>
          </a:p>
          <a:p>
            <a:pPr lvl="1"/>
            <a:r>
              <a:rPr lang="es-ES" dirty="0"/>
              <a:t>Apóstoles Cumplidos </a:t>
            </a:r>
          </a:p>
          <a:p>
            <a:pPr lvl="1"/>
            <a:r>
              <a:rPr lang="es-ES" dirty="0"/>
              <a:t>Fundacional</a:t>
            </a:r>
          </a:p>
          <a:p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4702587-1E29-E759-29FD-85E2A905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"/>
            <a:ext cx="8534400" cy="596805"/>
          </a:xfrm>
        </p:spPr>
        <p:txBody>
          <a:bodyPr/>
          <a:lstStyle/>
          <a:p>
            <a:r>
              <a:rPr lang="en-US" dirty="0"/>
              <a:t>Baptism Of Jesus – </a:t>
            </a:r>
            <a:r>
              <a:rPr lang="en-US" dirty="0" err="1"/>
              <a:t>Bautismo</a:t>
            </a:r>
            <a:r>
              <a:rPr lang="en-US" dirty="0"/>
              <a:t> De Jesus</a:t>
            </a:r>
          </a:p>
        </p:txBody>
      </p:sp>
    </p:spTree>
    <p:extLst>
      <p:ext uri="{BB962C8B-B14F-4D97-AF65-F5344CB8AC3E}">
        <p14:creationId xmlns:p14="http://schemas.microsoft.com/office/powerpoint/2010/main" val="112809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37039A8-3541-792F-F536-D91206016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1" y="1068632"/>
            <a:ext cx="9137899" cy="574406"/>
          </a:xfrm>
        </p:spPr>
        <p:txBody>
          <a:bodyPr/>
          <a:lstStyle/>
          <a:p>
            <a:r>
              <a:rPr lang="en-US" dirty="0"/>
              <a:t>Summary - </a:t>
            </a:r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B4F63D-AC24-2DE3-8AA3-037042D73EC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79250" y="1719573"/>
            <a:ext cx="4422874" cy="5099140"/>
          </a:xfrm>
        </p:spPr>
        <p:txBody>
          <a:bodyPr/>
          <a:lstStyle/>
          <a:p>
            <a:r>
              <a:rPr lang="en-US" dirty="0"/>
              <a:t>Blessings Through Baptism</a:t>
            </a:r>
          </a:p>
          <a:p>
            <a:pPr lvl="1"/>
            <a:r>
              <a:rPr lang="en-US" dirty="0"/>
              <a:t>Cleansed Conscience</a:t>
            </a:r>
          </a:p>
          <a:p>
            <a:pPr lvl="1"/>
            <a:r>
              <a:rPr lang="en-US" dirty="0"/>
              <a:t>A Cleansing Of Sin</a:t>
            </a:r>
          </a:p>
          <a:p>
            <a:pPr lvl="1"/>
            <a:r>
              <a:rPr lang="en-US" dirty="0"/>
              <a:t>A New Life</a:t>
            </a:r>
          </a:p>
          <a:p>
            <a:pPr lvl="1"/>
            <a:r>
              <a:rPr lang="en-US" dirty="0"/>
              <a:t>Rebirth</a:t>
            </a:r>
          </a:p>
          <a:p>
            <a:pPr lvl="1"/>
            <a:r>
              <a:rPr lang="en-US" dirty="0"/>
              <a:t>Adoption</a:t>
            </a:r>
          </a:p>
          <a:p>
            <a:pPr lvl="1"/>
            <a:r>
              <a:rPr lang="en-US" dirty="0"/>
              <a:t>Very Synonymous Concepts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26CC40F-E462-D3F3-A484-1639F1DECD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54523" y="1719238"/>
            <a:ext cx="4400855" cy="5104198"/>
          </a:xfrm>
        </p:spPr>
        <p:txBody>
          <a:bodyPr/>
          <a:lstStyle/>
          <a:p>
            <a:r>
              <a:rPr lang="es-ES" dirty="0"/>
              <a:t>Bendiciones Por Medio Del Bautismo </a:t>
            </a:r>
          </a:p>
          <a:p>
            <a:pPr lvl="1"/>
            <a:r>
              <a:rPr lang="es-ES" dirty="0"/>
              <a:t>Conciencia Limpia </a:t>
            </a:r>
          </a:p>
          <a:p>
            <a:pPr lvl="1"/>
            <a:r>
              <a:rPr lang="es-ES" dirty="0"/>
              <a:t>Una Limpieza Del Pecado </a:t>
            </a:r>
          </a:p>
          <a:p>
            <a:pPr lvl="1"/>
            <a:r>
              <a:rPr lang="es-ES" dirty="0"/>
              <a:t>Una Nueva Vida </a:t>
            </a:r>
          </a:p>
          <a:p>
            <a:pPr lvl="1"/>
            <a:r>
              <a:rPr lang="es-ES" dirty="0"/>
              <a:t>Renacimiento </a:t>
            </a:r>
          </a:p>
          <a:p>
            <a:pPr lvl="1"/>
            <a:r>
              <a:rPr lang="es-ES" dirty="0"/>
              <a:t>Adopción </a:t>
            </a:r>
          </a:p>
          <a:p>
            <a:pPr lvl="1"/>
            <a:r>
              <a:rPr lang="es-ES" dirty="0"/>
              <a:t>Conceptos Muy Sinónimos</a:t>
            </a:r>
          </a:p>
          <a:p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4702587-1E29-E759-29FD-85E2A905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"/>
            <a:ext cx="8534400" cy="596805"/>
          </a:xfrm>
        </p:spPr>
        <p:txBody>
          <a:bodyPr/>
          <a:lstStyle/>
          <a:p>
            <a:r>
              <a:rPr lang="en-US" dirty="0"/>
              <a:t>Baptism Of Jesus – </a:t>
            </a:r>
            <a:r>
              <a:rPr lang="en-US" dirty="0" err="1"/>
              <a:t>Bautismo</a:t>
            </a:r>
            <a:r>
              <a:rPr lang="en-US" dirty="0"/>
              <a:t> De Jesus</a:t>
            </a:r>
          </a:p>
        </p:txBody>
      </p:sp>
    </p:spTree>
    <p:extLst>
      <p:ext uri="{BB962C8B-B14F-4D97-AF65-F5344CB8AC3E}">
        <p14:creationId xmlns:p14="http://schemas.microsoft.com/office/powerpoint/2010/main" val="2219138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37039A8-3541-792F-F536-D91206016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1" y="1068632"/>
            <a:ext cx="9137899" cy="574406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B4F63D-AC24-2DE3-8AA3-037042D73EC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79250" y="1719573"/>
            <a:ext cx="4422874" cy="5099140"/>
          </a:xfrm>
        </p:spPr>
        <p:txBody>
          <a:bodyPr/>
          <a:lstStyle/>
          <a:p>
            <a:r>
              <a:rPr lang="en-US" dirty="0"/>
              <a:t>Renewal</a:t>
            </a:r>
          </a:p>
          <a:p>
            <a:pPr lvl="1"/>
            <a:r>
              <a:rPr lang="en-US" dirty="0"/>
              <a:t>Clemency</a:t>
            </a:r>
          </a:p>
          <a:p>
            <a:pPr lvl="1"/>
            <a:r>
              <a:rPr lang="en-US" dirty="0"/>
              <a:t>New Start</a:t>
            </a:r>
          </a:p>
          <a:p>
            <a:pPr lvl="1"/>
            <a:r>
              <a:rPr lang="en-US" dirty="0"/>
              <a:t>Another Chance</a:t>
            </a:r>
          </a:p>
          <a:p>
            <a:pPr lvl="1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A309E9-FCD6-0703-25FB-8D939D9180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54523" y="1719238"/>
            <a:ext cx="4400855" cy="5104198"/>
          </a:xfrm>
        </p:spPr>
        <p:txBody>
          <a:bodyPr/>
          <a:lstStyle/>
          <a:p>
            <a:r>
              <a:rPr lang="es-ES" dirty="0"/>
              <a:t>Renovación </a:t>
            </a:r>
          </a:p>
          <a:p>
            <a:pPr lvl="1"/>
            <a:r>
              <a:rPr lang="es-ES" dirty="0"/>
              <a:t>Clemencia </a:t>
            </a:r>
          </a:p>
          <a:p>
            <a:pPr lvl="1"/>
            <a:r>
              <a:rPr lang="es-ES" dirty="0"/>
              <a:t>Nuevo Comienzo </a:t>
            </a:r>
          </a:p>
          <a:p>
            <a:pPr lvl="1"/>
            <a:r>
              <a:rPr lang="es-ES" dirty="0"/>
              <a:t>Otra Oportunidad</a:t>
            </a:r>
          </a:p>
          <a:p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4702587-1E29-E759-29FD-85E2A905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"/>
            <a:ext cx="8534400" cy="596805"/>
          </a:xfrm>
        </p:spPr>
        <p:txBody>
          <a:bodyPr/>
          <a:lstStyle/>
          <a:p>
            <a:r>
              <a:rPr lang="en-US" dirty="0"/>
              <a:t>Baptism Of Jesus – </a:t>
            </a:r>
            <a:r>
              <a:rPr lang="en-US" dirty="0" err="1"/>
              <a:t>Bautismo</a:t>
            </a:r>
            <a:r>
              <a:rPr lang="en-US" dirty="0"/>
              <a:t> De Jesus</a:t>
            </a:r>
          </a:p>
        </p:txBody>
      </p:sp>
    </p:spTree>
    <p:extLst>
      <p:ext uri="{BB962C8B-B14F-4D97-AF65-F5344CB8AC3E}">
        <p14:creationId xmlns:p14="http://schemas.microsoft.com/office/powerpoint/2010/main" val="2211899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37039A8-3541-792F-F536-D91206016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1" y="1068632"/>
            <a:ext cx="9137899" cy="574406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B4F63D-AC24-2DE3-8AA3-037042D73EC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79250" y="1719573"/>
            <a:ext cx="4422874" cy="5099140"/>
          </a:xfrm>
        </p:spPr>
        <p:txBody>
          <a:bodyPr/>
          <a:lstStyle/>
          <a:p>
            <a:r>
              <a:rPr lang="en-US" dirty="0"/>
              <a:t>Heirs Of God</a:t>
            </a:r>
          </a:p>
          <a:p>
            <a:pPr lvl="1"/>
            <a:r>
              <a:rPr lang="en-US" dirty="0"/>
              <a:t>Inheritance</a:t>
            </a:r>
          </a:p>
          <a:p>
            <a:pPr lvl="2"/>
            <a:r>
              <a:rPr lang="en-US" dirty="0"/>
              <a:t>Gal 4:1-7, Adopted Children</a:t>
            </a:r>
          </a:p>
          <a:p>
            <a:pPr lvl="1"/>
            <a:r>
              <a:rPr lang="en-US" dirty="0"/>
              <a:t>Live Like One</a:t>
            </a:r>
          </a:p>
          <a:p>
            <a:pPr lvl="2"/>
            <a:r>
              <a:rPr lang="en-US" dirty="0"/>
              <a:t>Gal 5:16-25, Carnal vs.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B82466C-05D4-D7CB-E3CE-547B4C3096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54523" y="1719238"/>
            <a:ext cx="4400855" cy="5104198"/>
          </a:xfrm>
        </p:spPr>
        <p:txBody>
          <a:bodyPr/>
          <a:lstStyle/>
          <a:p>
            <a:r>
              <a:rPr lang="es-ES" dirty="0"/>
              <a:t>Herederos De Dios </a:t>
            </a:r>
          </a:p>
          <a:p>
            <a:pPr lvl="1"/>
            <a:r>
              <a:rPr lang="es-ES" dirty="0"/>
              <a:t>Herencia </a:t>
            </a:r>
          </a:p>
          <a:p>
            <a:pPr lvl="2"/>
            <a:r>
              <a:rPr lang="es-ES" dirty="0" err="1"/>
              <a:t>Gál</a:t>
            </a:r>
            <a:r>
              <a:rPr lang="es-ES" dirty="0"/>
              <a:t> 4:1-7, Hijos Adoptivos </a:t>
            </a:r>
          </a:p>
          <a:p>
            <a:pPr lvl="1"/>
            <a:r>
              <a:rPr lang="es-ES" dirty="0"/>
              <a:t>Vive Como Uno Solo </a:t>
            </a:r>
          </a:p>
          <a:p>
            <a:pPr lvl="2"/>
            <a:r>
              <a:rPr lang="es-ES" dirty="0" err="1"/>
              <a:t>Gál</a:t>
            </a:r>
            <a:r>
              <a:rPr lang="es-ES" dirty="0"/>
              <a:t> 5:16-25, Carnal Vs. Espíritu</a:t>
            </a:r>
          </a:p>
          <a:p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4702587-1E29-E759-29FD-85E2A905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"/>
            <a:ext cx="8534400" cy="596805"/>
          </a:xfrm>
        </p:spPr>
        <p:txBody>
          <a:bodyPr/>
          <a:lstStyle/>
          <a:p>
            <a:r>
              <a:rPr lang="en-US" dirty="0"/>
              <a:t>Baptism Of Jesus – </a:t>
            </a:r>
            <a:r>
              <a:rPr lang="en-US" dirty="0" err="1"/>
              <a:t>Bautismo</a:t>
            </a:r>
            <a:r>
              <a:rPr lang="en-US" dirty="0"/>
              <a:t> De Jesus</a:t>
            </a:r>
          </a:p>
        </p:txBody>
      </p:sp>
    </p:spTree>
    <p:extLst>
      <p:ext uri="{BB962C8B-B14F-4D97-AF65-F5344CB8AC3E}">
        <p14:creationId xmlns:p14="http://schemas.microsoft.com/office/powerpoint/2010/main" val="17013419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2320</TotalTime>
  <Words>844</Words>
  <Application>Microsoft Office PowerPoint</Application>
  <PresentationFormat>On-screen Show (4:3)</PresentationFormat>
  <Paragraphs>127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Georgia</vt:lpstr>
      <vt:lpstr>Segoe UI Web (West European)</vt:lpstr>
      <vt:lpstr>Times New Roman</vt:lpstr>
      <vt:lpstr>Wingdings</vt:lpstr>
      <vt:lpstr>Wingdings 2</vt:lpstr>
      <vt:lpstr>Civic</vt:lpstr>
      <vt:lpstr>Baptism of Jesus Bautismo De Jesus</vt:lpstr>
      <vt:lpstr>Baptism Of Jesus – Bautismo De Jesus</vt:lpstr>
      <vt:lpstr>Baptism Of Jesus – Bautismo De Jesus</vt:lpstr>
      <vt:lpstr>Baptism Of Jesus – Bautismo De Jesus</vt:lpstr>
      <vt:lpstr>Baptism Of Jesus – Bautismo De Jesus</vt:lpstr>
      <vt:lpstr>Baptism Of Jesus – Bautismo De Jesus</vt:lpstr>
      <vt:lpstr>Baptism Of Jesus – Bautismo De Jesus</vt:lpstr>
      <vt:lpstr>Baptism Of Jesus – Bautismo De Jesus</vt:lpstr>
      <vt:lpstr>Baptism Of Jesus – Bautismo De Jesus</vt:lpstr>
      <vt:lpstr>Baptism Of Jesus – Bautismo De Jesus</vt:lpstr>
      <vt:lpstr>Baptism Of Jesus – Bautismo De Jesus</vt:lpstr>
      <vt:lpstr>Baptism Of Jesus – Bautismo De Jesus</vt:lpstr>
      <vt:lpstr>Baptism Of Jesus – Bautismo De Jesus</vt:lpstr>
      <vt:lpstr>Baptism Of Jesus – Bautismo De Jesus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187</cp:revision>
  <dcterms:created xsi:type="dcterms:W3CDTF">1998-07-07T15:18:40Z</dcterms:created>
  <dcterms:modified xsi:type="dcterms:W3CDTF">2023-12-11T01:03:07Z</dcterms:modified>
</cp:coreProperties>
</file>