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328" r:id="rId3"/>
    <p:sldId id="331" r:id="rId4"/>
    <p:sldId id="330" r:id="rId5"/>
    <p:sldId id="334" r:id="rId6"/>
    <p:sldId id="335" r:id="rId7"/>
    <p:sldId id="329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65" autoAdjust="0"/>
  </p:normalViewPr>
  <p:slideViewPr>
    <p:cSldViewPr>
      <p:cViewPr varScale="1">
        <p:scale>
          <a:sx n="81" d="100"/>
          <a:sy n="81" d="100"/>
        </p:scale>
        <p:origin x="159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9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26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462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09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551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92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400"/>
            </a:lvl4pPr>
            <a:lvl5pPr marL="1714500" indent="-342900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2389818"/>
            <a:ext cx="3048000" cy="4457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84237"/>
            <a:ext cx="4343400" cy="5821363"/>
          </a:xfrm>
        </p:spPr>
        <p:txBody>
          <a:bodyPr/>
          <a:lstStyle>
            <a:lvl1pPr marL="0" indent="0">
              <a:buNone/>
              <a:defRPr sz="3200" b="1"/>
            </a:lvl1pPr>
            <a:lvl2pPr marL="404813" indent="-404813">
              <a:buFont typeface="Wingdings" panose="05000000000000000000" pitchFamily="2" charset="2"/>
              <a:buChar char="v"/>
              <a:defRPr sz="2800"/>
            </a:lvl2pPr>
            <a:lvl3pPr marL="747713" indent="-342900">
              <a:buFont typeface="Wingdings" panose="05000000000000000000" pitchFamily="2" charset="2"/>
              <a:buChar char="Ø"/>
              <a:defRPr sz="2400"/>
            </a:lvl3pPr>
            <a:lvl4pPr marL="1090613" indent="-228600">
              <a:defRPr sz="2000"/>
            </a:lvl4pPr>
            <a:lvl5pPr marL="1371600" indent="-228600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884237"/>
            <a:ext cx="4343400" cy="5821363"/>
          </a:xfrm>
        </p:spPr>
        <p:txBody>
          <a:bodyPr/>
          <a:lstStyle>
            <a:lvl1pPr marL="0" indent="0">
              <a:buNone/>
              <a:defRPr sz="3200" b="1"/>
            </a:lvl1pPr>
            <a:lvl2pPr marL="342900" indent="-338138">
              <a:buFont typeface="Wingdings" panose="05000000000000000000" pitchFamily="2" charset="2"/>
              <a:buChar char="v"/>
              <a:defRPr sz="2800"/>
            </a:lvl2pPr>
            <a:lvl3pPr marL="685800" indent="-280988">
              <a:buFont typeface="Wingdings" panose="05000000000000000000" pitchFamily="2" charset="2"/>
              <a:buChar char="Ø"/>
              <a:defRPr sz="2400"/>
            </a:lvl3pPr>
            <a:lvl4pPr marL="976313" indent="-228600">
              <a:defRPr sz="2000"/>
            </a:lvl4pPr>
            <a:lvl5pPr marL="1257300" indent="-228600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343400" cy="4876800"/>
          </a:xfrm>
        </p:spPr>
        <p:txBody>
          <a:bodyPr>
            <a:normAutofit/>
          </a:bodyPr>
          <a:lstStyle>
            <a:lvl1pPr marL="0" indent="0">
              <a:buNone/>
              <a:defRPr sz="3200" b="1"/>
            </a:lvl1pPr>
            <a:lvl2pPr marL="404813" indent="-404813">
              <a:buFont typeface="Wingdings" panose="05000000000000000000" pitchFamily="2" charset="2"/>
              <a:buChar char="v"/>
              <a:defRPr sz="2800"/>
            </a:lvl2pPr>
            <a:lvl3pPr marL="747713" indent="-342900">
              <a:buFont typeface="Wingdings" panose="05000000000000000000" pitchFamily="2" charset="2"/>
              <a:buChar char="Ø"/>
              <a:defRPr sz="2400"/>
            </a:lvl3pPr>
            <a:lvl4pPr marL="1090613" indent="-228600">
              <a:defRPr sz="2000"/>
            </a:lvl4pPr>
            <a:lvl5pPr marL="1371600" indent="-228600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800"/>
            <a:ext cx="4343400" cy="4876800"/>
          </a:xfrm>
        </p:spPr>
        <p:txBody>
          <a:bodyPr>
            <a:normAutofit/>
          </a:bodyPr>
          <a:lstStyle>
            <a:lvl1pPr marL="0" indent="0">
              <a:buNone/>
              <a:defRPr sz="3200" b="1"/>
            </a:lvl1pPr>
            <a:lvl2pPr marL="342900" indent="-338138">
              <a:buFont typeface="Wingdings" panose="05000000000000000000" pitchFamily="2" charset="2"/>
              <a:buChar char="v"/>
              <a:defRPr sz="2800"/>
            </a:lvl2pPr>
            <a:lvl3pPr marL="685800" indent="-280988">
              <a:buFont typeface="Wingdings" panose="05000000000000000000" pitchFamily="2" charset="2"/>
              <a:buChar char="Ø"/>
              <a:defRPr sz="2400"/>
            </a:lvl3pPr>
            <a:lvl4pPr marL="976313" indent="-228600">
              <a:defRPr sz="2000"/>
            </a:lvl4pPr>
            <a:lvl5pPr marL="1257300" indent="-228600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06D86B-E8D5-E78E-F10C-A3E2FF4D2B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49363"/>
            <a:ext cx="8382000" cy="579437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102263981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0" r:id="rId5"/>
    <p:sldLayoutId id="2147483665" r:id="rId6"/>
    <p:sldLayoutId id="2147483666" r:id="rId7"/>
    <p:sldLayoutId id="2147483669" r:id="rId8"/>
    <p:sldLayoutId id="2147483667" r:id="rId9"/>
    <p:sldLayoutId id="2147483668" r:id="rId10"/>
  </p:sldLayoutIdLst>
  <p:transition>
    <p:dissolv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FB8DB1-346A-A5E6-55ED-F9D4AAFAF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What You Need To Know About Jesus’ Coming</a:t>
            </a:r>
            <a:br>
              <a:rPr lang="en-US" dirty="0"/>
            </a:br>
            <a:br>
              <a:rPr lang="en-US" dirty="0"/>
            </a:br>
            <a:r>
              <a:rPr lang="es-ES" dirty="0">
                <a:effectLst/>
                <a:latin typeface="Segoe UI Web (West European)"/>
              </a:rPr>
              <a:t>Lo Que Necesitas Saber Sobre La Venida De Jesús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DE65EBA-14C6-3A4A-2B43-40E37A676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/>
              <a:t>2 Thes 1:5-10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339051" y="3907095"/>
            <a:ext cx="3000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0905F7-0E91-0148-3A54-4F9EE3EE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</p:spPr>
        <p:txBody>
          <a:bodyPr/>
          <a:lstStyle/>
          <a:p>
            <a:r>
              <a:rPr lang="en-US" dirty="0"/>
              <a:t>What You Need To Know</a:t>
            </a:r>
            <a:br>
              <a:rPr lang="en-US" dirty="0"/>
            </a:br>
            <a:r>
              <a:rPr lang="es-ES" dirty="0"/>
              <a:t>Lo Que Necesitas Saber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19A803-87C9-AD39-7E09-DE78EA6834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884237"/>
            <a:ext cx="4343400" cy="5821363"/>
          </a:xfrm>
        </p:spPr>
        <p:txBody>
          <a:bodyPr/>
          <a:lstStyle/>
          <a:p>
            <a:r>
              <a:rPr lang="en-US" dirty="0"/>
              <a:t>Paul’s 2nd Letter To Thessalonica</a:t>
            </a:r>
          </a:p>
          <a:p>
            <a:pPr lvl="1"/>
            <a:r>
              <a:rPr lang="en-US" dirty="0"/>
              <a:t>2 Thes 1:5-10, God’s Righteous Retribution Against Troublemakers </a:t>
            </a:r>
          </a:p>
          <a:p>
            <a:pPr lvl="1"/>
            <a:r>
              <a:rPr lang="en-US" dirty="0"/>
              <a:t>2 Thes 2:1-12, The Great Apostacy</a:t>
            </a:r>
          </a:p>
          <a:p>
            <a:pPr lvl="1"/>
            <a:r>
              <a:rPr lang="en-US" dirty="0"/>
              <a:t>2 Thes 2:15-17, Stand Fast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860C908-1961-6A01-7FCB-830FA3021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884237"/>
            <a:ext cx="4343400" cy="5821363"/>
          </a:xfrm>
        </p:spPr>
        <p:txBody>
          <a:bodyPr/>
          <a:lstStyle/>
          <a:p>
            <a:r>
              <a:rPr lang="es-ES" dirty="0"/>
              <a:t>2ª Carta de Pablo a Tesalónica</a:t>
            </a:r>
          </a:p>
          <a:p>
            <a:pPr lvl="1"/>
            <a:r>
              <a:rPr lang="es-ES" dirty="0"/>
              <a:t>2 Tes 1:5-10, La Justa Retribución De Dios Contra Los Alborotadores </a:t>
            </a:r>
          </a:p>
          <a:p>
            <a:pPr lvl="1"/>
            <a:r>
              <a:rPr lang="es-ES" dirty="0"/>
              <a:t>2 Tes 2:1-12, La Gran Apostasía</a:t>
            </a:r>
          </a:p>
          <a:p>
            <a:pPr lvl="1"/>
            <a:r>
              <a:rPr lang="es-ES" dirty="0"/>
              <a:t>2 Tes 2:15-17, Mantente firme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14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0905F7-0E91-0148-3A54-4F9EE3EE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</p:spPr>
        <p:txBody>
          <a:bodyPr/>
          <a:lstStyle/>
          <a:p>
            <a:r>
              <a:rPr lang="en-US" dirty="0"/>
              <a:t>What You Need To Know</a:t>
            </a:r>
            <a:br>
              <a:rPr lang="en-US" dirty="0"/>
            </a:br>
            <a:r>
              <a:rPr lang="es-ES" dirty="0"/>
              <a:t>Lo Que Necesitas Saber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19A803-87C9-AD39-7E09-DE78EA6834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884237"/>
            <a:ext cx="4343400" cy="5821363"/>
          </a:xfrm>
        </p:spPr>
        <p:txBody>
          <a:bodyPr/>
          <a:lstStyle/>
          <a:p>
            <a:r>
              <a:rPr lang="en-US" dirty="0"/>
              <a:t>Paul’s 1st Letter To Thessalonica</a:t>
            </a:r>
          </a:p>
          <a:p>
            <a:pPr lvl="1"/>
            <a:r>
              <a:rPr lang="en-US" dirty="0"/>
              <a:t>1 Thes 1:10, Jesus coming from Heaven</a:t>
            </a:r>
          </a:p>
          <a:p>
            <a:pPr lvl="1"/>
            <a:r>
              <a:rPr lang="en-US" dirty="0"/>
              <a:t>1 Thes 4:13- 5:11, Instructions On The Lord’s Coming</a:t>
            </a:r>
          </a:p>
          <a:p>
            <a:pPr lvl="2"/>
            <a:r>
              <a:rPr lang="en-US" dirty="0"/>
              <a:t>4:13-15, Comforting The Living For Their Deceased Loved Ones</a:t>
            </a:r>
          </a:p>
          <a:p>
            <a:pPr lvl="2"/>
            <a:r>
              <a:rPr lang="en-US" dirty="0"/>
              <a:t>5:1-5, Day Unknown</a:t>
            </a:r>
          </a:p>
          <a:p>
            <a:pPr lvl="2"/>
            <a:r>
              <a:rPr lang="en-US" dirty="0"/>
              <a:t>5:6-11, Be Attentive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860C908-1961-6A01-7FCB-830FA3021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884237"/>
            <a:ext cx="4343400" cy="5821363"/>
          </a:xfrm>
        </p:spPr>
        <p:txBody>
          <a:bodyPr/>
          <a:lstStyle/>
          <a:p>
            <a:r>
              <a:rPr lang="es-ES" dirty="0"/>
              <a:t>1ª Carta de Pablo a Tesalónica</a:t>
            </a:r>
          </a:p>
          <a:p>
            <a:pPr lvl="1"/>
            <a:r>
              <a:rPr lang="es-ES" dirty="0"/>
              <a:t>1 Tes 1:10, Jesús viniendo del cielo</a:t>
            </a:r>
          </a:p>
          <a:p>
            <a:pPr lvl="1"/>
            <a:r>
              <a:rPr lang="es-ES" dirty="0"/>
              <a:t>1 Tes 4:13-5:11, Instrucciones sobre la venida del Señor</a:t>
            </a:r>
          </a:p>
          <a:p>
            <a:pPr lvl="2"/>
            <a:r>
              <a:rPr lang="es-ES" dirty="0"/>
              <a:t>4:13-15, Consolar a los vivos por sus seres queridos fallecidos</a:t>
            </a:r>
          </a:p>
          <a:p>
            <a:pPr lvl="2"/>
            <a:r>
              <a:rPr lang="es-ES" dirty="0"/>
              <a:t>5:1-5, Día Desconocido</a:t>
            </a:r>
          </a:p>
          <a:p>
            <a:pPr lvl="2"/>
            <a:r>
              <a:rPr lang="es-ES" dirty="0"/>
              <a:t>5:6-11, Estén atentos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7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0905F7-0E91-0148-3A54-4F9EE3EE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dirty="0"/>
              <a:t>What You Need To Know</a:t>
            </a:r>
            <a:br>
              <a:rPr lang="en-US" dirty="0"/>
            </a:br>
            <a:r>
              <a:rPr lang="es-ES" dirty="0"/>
              <a:t>Lo Que Necesitas Saber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A802A-B429-4291-E392-9E9022B4F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343400" cy="4876800"/>
          </a:xfrm>
        </p:spPr>
        <p:txBody>
          <a:bodyPr/>
          <a:lstStyle/>
          <a:p>
            <a:r>
              <a:rPr lang="en-US" dirty="0"/>
              <a:t>What You Need To Know</a:t>
            </a:r>
          </a:p>
          <a:p>
            <a:pPr lvl="1"/>
            <a:r>
              <a:rPr lang="en-US" dirty="0"/>
              <a:t>Jesus Is Coming Back</a:t>
            </a:r>
          </a:p>
          <a:p>
            <a:pPr lvl="2"/>
            <a:r>
              <a:rPr lang="en-US" dirty="0"/>
              <a:t>We Will All Meet Him</a:t>
            </a:r>
          </a:p>
          <a:p>
            <a:pPr lvl="2"/>
            <a:r>
              <a:rPr lang="en-US" dirty="0"/>
              <a:t>Judgment For Some</a:t>
            </a:r>
          </a:p>
          <a:p>
            <a:pPr lvl="2"/>
            <a:r>
              <a:rPr lang="en-US" dirty="0"/>
              <a:t>Relief For Others</a:t>
            </a:r>
          </a:p>
          <a:p>
            <a:pPr lvl="2"/>
            <a:r>
              <a:rPr lang="en-US" dirty="0"/>
              <a:t>Day Unknown</a:t>
            </a:r>
          </a:p>
          <a:p>
            <a:pPr lvl="2"/>
            <a:r>
              <a:rPr lang="en-US" dirty="0"/>
              <a:t>Always Be Sober &amp; Ready</a:t>
            </a:r>
          </a:p>
          <a:p>
            <a:pPr lvl="2"/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6AAA24C-C6DC-347C-77E4-2DE7DCEBC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1828800"/>
            <a:ext cx="4343400" cy="4876800"/>
          </a:xfrm>
        </p:spPr>
        <p:txBody>
          <a:bodyPr>
            <a:normAutofit/>
          </a:bodyPr>
          <a:lstStyle/>
          <a:p>
            <a:r>
              <a:rPr lang="es-ES" dirty="0"/>
              <a:t>Lo Que Necesitas Saber</a:t>
            </a:r>
          </a:p>
          <a:p>
            <a:pPr lvl="1"/>
            <a:r>
              <a:rPr lang="es-ES" dirty="0"/>
              <a:t>Jesús Regresa</a:t>
            </a:r>
          </a:p>
          <a:p>
            <a:pPr lvl="2"/>
            <a:r>
              <a:rPr lang="es-ES" dirty="0"/>
              <a:t>Todos Lo Conoceremos</a:t>
            </a:r>
          </a:p>
          <a:p>
            <a:pPr lvl="2"/>
            <a:r>
              <a:rPr lang="es-ES" dirty="0"/>
              <a:t>Juicio Para Algunos</a:t>
            </a:r>
          </a:p>
          <a:p>
            <a:pPr lvl="2"/>
            <a:r>
              <a:rPr lang="es-ES" dirty="0"/>
              <a:t>Alivio Para Los Demás</a:t>
            </a:r>
          </a:p>
          <a:p>
            <a:pPr lvl="2"/>
            <a:r>
              <a:rPr lang="es-ES" dirty="0"/>
              <a:t>Día Desconocido</a:t>
            </a:r>
          </a:p>
          <a:p>
            <a:pPr lvl="2"/>
            <a:r>
              <a:rPr lang="es-ES" dirty="0"/>
              <a:t>Mantente Siempre Sobrio Y Listo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EBE5CD-3817-F747-EFDB-23AA61DD3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49363"/>
            <a:ext cx="8382000" cy="579437"/>
          </a:xfrm>
        </p:spPr>
        <p:txBody>
          <a:bodyPr/>
          <a:lstStyle/>
          <a:p>
            <a:r>
              <a:rPr lang="en-US" dirty="0"/>
              <a:t>Summary/</a:t>
            </a:r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59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0905F7-0E91-0148-3A54-4F9EE3EE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dirty="0"/>
              <a:t>What You Need To Know</a:t>
            </a:r>
            <a:br>
              <a:rPr lang="en-US" dirty="0"/>
            </a:br>
            <a:r>
              <a:rPr lang="es-ES" dirty="0"/>
              <a:t>Lo Que Necesitas Saber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A802A-B429-4291-E392-9E9022B4F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343400" cy="4876800"/>
          </a:xfrm>
        </p:spPr>
        <p:txBody>
          <a:bodyPr/>
          <a:lstStyle/>
          <a:p>
            <a:r>
              <a:rPr lang="en-US" dirty="0"/>
              <a:t>Jesus’ Return</a:t>
            </a:r>
          </a:p>
          <a:p>
            <a:pPr lvl="1"/>
            <a:r>
              <a:rPr lang="en-US" dirty="0"/>
              <a:t>Tribulation &amp; 1000-Year Reign Doctrine?</a:t>
            </a:r>
          </a:p>
          <a:p>
            <a:pPr lvl="2"/>
            <a:r>
              <a:rPr lang="en-US" dirty="0"/>
              <a:t>Does Not Fit In Paul’s Explanation To Thessalonica </a:t>
            </a:r>
          </a:p>
          <a:p>
            <a:pPr lvl="1"/>
            <a:r>
              <a:rPr lang="en-US" dirty="0"/>
              <a:t>Dealing With Prophecies Of Revelation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6AAA24C-C6DC-347C-77E4-2DE7DCEBC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1828800"/>
            <a:ext cx="4343400" cy="4876800"/>
          </a:xfrm>
        </p:spPr>
        <p:txBody>
          <a:bodyPr>
            <a:normAutofit/>
          </a:bodyPr>
          <a:lstStyle/>
          <a:p>
            <a:r>
              <a:rPr lang="es-ES" dirty="0"/>
              <a:t>El regreso de Jesús</a:t>
            </a:r>
          </a:p>
          <a:p>
            <a:pPr lvl="1"/>
            <a:r>
              <a:rPr lang="es-ES" dirty="0"/>
              <a:t>¿Tribulación Y Doctrina Del Reinado De 1000 Años?</a:t>
            </a:r>
          </a:p>
          <a:p>
            <a:pPr lvl="2"/>
            <a:r>
              <a:rPr lang="es-ES" dirty="0"/>
              <a:t>No Encaja En La Explicación De Pablo A Tesalónica </a:t>
            </a:r>
          </a:p>
          <a:p>
            <a:pPr lvl="1"/>
            <a:r>
              <a:rPr lang="es-ES" dirty="0"/>
              <a:t>Lidiando Con Las Profecías De Apocalipsis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EBE5CD-3817-F747-EFDB-23AA61DD3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49363"/>
            <a:ext cx="8382000" cy="579437"/>
          </a:xfrm>
        </p:spPr>
        <p:txBody>
          <a:bodyPr/>
          <a:lstStyle/>
          <a:p>
            <a:r>
              <a:rPr lang="en-US" dirty="0"/>
              <a:t>Lessons/</a:t>
            </a:r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2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0905F7-0E91-0148-3A54-4F9EE3EE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dirty="0"/>
              <a:t>What You Need To Know</a:t>
            </a:r>
            <a:br>
              <a:rPr lang="en-US" dirty="0"/>
            </a:br>
            <a:r>
              <a:rPr lang="es-ES" dirty="0"/>
              <a:t>Lo Que Necesitas Saber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A802A-B429-4291-E392-9E9022B4F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343400" cy="4876800"/>
          </a:xfrm>
        </p:spPr>
        <p:txBody>
          <a:bodyPr>
            <a:normAutofit fontScale="92500"/>
          </a:bodyPr>
          <a:lstStyle/>
          <a:p>
            <a:r>
              <a:rPr lang="en-US" dirty="0"/>
              <a:t>Jesus’ Kingdom – The Church</a:t>
            </a:r>
          </a:p>
          <a:p>
            <a:pPr lvl="1"/>
            <a:r>
              <a:rPr lang="en-US" dirty="0"/>
              <a:t>Lesson September 17 </a:t>
            </a:r>
          </a:p>
          <a:p>
            <a:pPr lvl="1"/>
            <a:r>
              <a:rPr lang="en-US" dirty="0"/>
              <a:t>Jesus taught: </a:t>
            </a:r>
          </a:p>
          <a:p>
            <a:pPr lvl="2"/>
            <a:r>
              <a:rPr lang="en-US" dirty="0"/>
              <a:t>Kingdom Was Near</a:t>
            </a:r>
          </a:p>
          <a:p>
            <a:pPr lvl="2"/>
            <a:r>
              <a:rPr lang="en-US" dirty="0"/>
              <a:t>The Kingdom Was Not A Physical Kingdom</a:t>
            </a:r>
          </a:p>
          <a:p>
            <a:pPr lvl="2"/>
            <a:r>
              <a:rPr lang="en-US" dirty="0"/>
              <a:t>Christians Are Citizens</a:t>
            </a:r>
          </a:p>
          <a:p>
            <a:pPr lvl="2"/>
            <a:r>
              <a:rPr lang="en-US" dirty="0"/>
              <a:t>Entrance Is Gained Through Baptism</a:t>
            </a:r>
          </a:p>
          <a:p>
            <a:pPr lvl="2"/>
            <a:r>
              <a:rPr lang="en-US" dirty="0"/>
              <a:t>Remaining In The Kingdom</a:t>
            </a:r>
          </a:p>
          <a:p>
            <a:pPr lvl="1"/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6AAA24C-C6DC-347C-77E4-2DE7DCEBC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1828800"/>
            <a:ext cx="4343400" cy="487680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El Reino De Jesús – La Iglesia</a:t>
            </a:r>
          </a:p>
          <a:p>
            <a:pPr lvl="1"/>
            <a:r>
              <a:rPr lang="es-ES" dirty="0"/>
              <a:t>Lección 17 De Septiembre</a:t>
            </a:r>
          </a:p>
          <a:p>
            <a:pPr lvl="1"/>
            <a:r>
              <a:rPr lang="es-ES" dirty="0"/>
              <a:t>Jesús Enseñó: </a:t>
            </a:r>
          </a:p>
          <a:p>
            <a:pPr lvl="2"/>
            <a:r>
              <a:rPr lang="es-ES" dirty="0"/>
              <a:t>El Reino Estaba Cerca</a:t>
            </a:r>
          </a:p>
          <a:p>
            <a:pPr lvl="2"/>
            <a:r>
              <a:rPr lang="es-ES" dirty="0"/>
              <a:t>El Reino No Era Un Reino Físico</a:t>
            </a:r>
          </a:p>
          <a:p>
            <a:pPr lvl="2"/>
            <a:r>
              <a:rPr lang="es-ES" dirty="0"/>
              <a:t>Los Cristianos Son Ciudadanos</a:t>
            </a:r>
          </a:p>
          <a:p>
            <a:pPr lvl="2"/>
            <a:r>
              <a:rPr lang="es-ES" dirty="0"/>
              <a:t>La Entrada Se Obtiene A Través Del Bautismo</a:t>
            </a:r>
          </a:p>
          <a:p>
            <a:pPr lvl="2"/>
            <a:r>
              <a:rPr lang="es-ES" dirty="0"/>
              <a:t>Permanecer En El Reino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EBE5CD-3817-F747-EFDB-23AA61DD3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49363"/>
            <a:ext cx="8382000" cy="579437"/>
          </a:xfrm>
        </p:spPr>
        <p:txBody>
          <a:bodyPr/>
          <a:lstStyle/>
          <a:p>
            <a:r>
              <a:rPr lang="en-US" dirty="0"/>
              <a:t>Lessons/</a:t>
            </a:r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7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0905F7-0E91-0148-3A54-4F9EE3EE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dirty="0"/>
              <a:t>What You Need To Know</a:t>
            </a:r>
            <a:br>
              <a:rPr lang="en-US" dirty="0"/>
            </a:br>
            <a:r>
              <a:rPr lang="es-ES" dirty="0"/>
              <a:t>Lo Que Necesitas Saber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A802A-B429-4291-E392-9E9022B4F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343400" cy="4876800"/>
          </a:xfrm>
        </p:spPr>
        <p:txBody>
          <a:bodyPr/>
          <a:lstStyle/>
          <a:p>
            <a:r>
              <a:rPr lang="en-US" dirty="0"/>
              <a:t>What You Need To Know About Jesus’ Return</a:t>
            </a:r>
          </a:p>
          <a:p>
            <a:pPr lvl="1"/>
            <a:r>
              <a:rPr lang="en-US" dirty="0"/>
              <a:t>Be Comforted</a:t>
            </a:r>
          </a:p>
          <a:p>
            <a:pPr lvl="2"/>
            <a:r>
              <a:rPr lang="en-US" dirty="0"/>
              <a:t>1 Thes 3:2, 4:18, 5:11 </a:t>
            </a:r>
          </a:p>
          <a:p>
            <a:pPr lvl="1"/>
            <a:r>
              <a:rPr lang="en-US" dirty="0"/>
              <a:t>Be Edified</a:t>
            </a:r>
          </a:p>
          <a:p>
            <a:pPr lvl="2"/>
            <a:r>
              <a:rPr lang="en-US" dirty="0"/>
              <a:t>1 Thes 5:11</a:t>
            </a:r>
          </a:p>
          <a:p>
            <a:pPr lvl="1"/>
            <a:r>
              <a:rPr lang="en-US" dirty="0"/>
              <a:t>Be Attentive &amp; Ready</a:t>
            </a:r>
          </a:p>
          <a:p>
            <a:pPr lvl="2"/>
            <a:r>
              <a:rPr lang="en-US" dirty="0"/>
              <a:t>2 Thes 2:2, 15-17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9357D4F-ACCF-9520-CA54-3E8648997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1828800"/>
            <a:ext cx="4343400" cy="4876800"/>
          </a:xfrm>
        </p:spPr>
        <p:txBody>
          <a:bodyPr>
            <a:normAutofit/>
          </a:bodyPr>
          <a:lstStyle/>
          <a:p>
            <a:r>
              <a:rPr lang="es-ES" dirty="0"/>
              <a:t>Lo Que Necesitas Saber Sobre El Regreso De Jesús</a:t>
            </a:r>
          </a:p>
          <a:p>
            <a:pPr lvl="1"/>
            <a:r>
              <a:rPr lang="es-ES" dirty="0"/>
              <a:t>Consuélate</a:t>
            </a:r>
          </a:p>
          <a:p>
            <a:pPr lvl="2"/>
            <a:r>
              <a:rPr lang="es-ES" dirty="0"/>
              <a:t>1 Tes 3:2, 4:18, 5:11 </a:t>
            </a:r>
          </a:p>
          <a:p>
            <a:pPr lvl="1"/>
            <a:r>
              <a:rPr lang="es-ES" dirty="0"/>
              <a:t>Sé edificado</a:t>
            </a:r>
          </a:p>
          <a:p>
            <a:pPr lvl="2"/>
            <a:r>
              <a:rPr lang="es-ES" dirty="0"/>
              <a:t>1 Tes 5:11</a:t>
            </a:r>
          </a:p>
          <a:p>
            <a:pPr lvl="1"/>
            <a:r>
              <a:rPr lang="es-ES" dirty="0"/>
              <a:t>Esté atento y listo</a:t>
            </a:r>
          </a:p>
          <a:p>
            <a:pPr lvl="2"/>
            <a:r>
              <a:rPr lang="es-ES" dirty="0"/>
              <a:t>2 Tes 2:2, 15-17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EBE5CD-3817-F747-EFDB-23AA61DD3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49363"/>
            <a:ext cx="8382000" cy="579437"/>
          </a:xfrm>
        </p:spPr>
        <p:txBody>
          <a:bodyPr/>
          <a:lstStyle/>
          <a:p>
            <a:r>
              <a:rPr lang="en-US" dirty="0"/>
              <a:t>Lessons/</a:t>
            </a:r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2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5547</TotalTime>
  <Words>484</Words>
  <Application>Microsoft Office PowerPoint</Application>
  <PresentationFormat>On-screen Show (4:3)</PresentationFormat>
  <Paragraphs>92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Footlight MT Light</vt:lpstr>
      <vt:lpstr>Segoe UI Web (West European)</vt:lpstr>
      <vt:lpstr>Wingdings</vt:lpstr>
      <vt:lpstr>Default Design</vt:lpstr>
      <vt:lpstr>What You Need To Know About Jesus’ Coming  Lo Que Necesitas Saber Sobre La Venida De Jesús</vt:lpstr>
      <vt:lpstr>What You Need To Know Lo Que Necesitas Saber</vt:lpstr>
      <vt:lpstr>What You Need To Know Lo Que Necesitas Saber</vt:lpstr>
      <vt:lpstr>What You Need To Know Lo Que Necesitas Saber</vt:lpstr>
      <vt:lpstr>What You Need To Know Lo Que Necesitas Saber</vt:lpstr>
      <vt:lpstr>What You Need To Know Lo Que Necesitas Saber</vt:lpstr>
      <vt:lpstr>What You Need To Know Lo Que Necesitas Saber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539</cp:revision>
  <cp:lastPrinted>2023-12-03T13:58:01Z</cp:lastPrinted>
  <dcterms:created xsi:type="dcterms:W3CDTF">2007-08-12T19:12:51Z</dcterms:created>
  <dcterms:modified xsi:type="dcterms:W3CDTF">2023-12-03T23:41:14Z</dcterms:modified>
</cp:coreProperties>
</file>