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1"/>
  </p:notesMasterIdLst>
  <p:handoutMasterIdLst>
    <p:handoutMasterId r:id="rId12"/>
  </p:handoutMasterIdLst>
  <p:sldIdLst>
    <p:sldId id="275" r:id="rId2"/>
    <p:sldId id="277" r:id="rId3"/>
    <p:sldId id="284" r:id="rId4"/>
    <p:sldId id="289" r:id="rId5"/>
    <p:sldId id="285" r:id="rId6"/>
    <p:sldId id="286" r:id="rId7"/>
    <p:sldId id="290" r:id="rId8"/>
    <p:sldId id="291" r:id="rId9"/>
    <p:sldId id="283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54" autoAdjust="0"/>
  </p:normalViewPr>
  <p:slideViewPr>
    <p:cSldViewPr>
      <p:cViewPr varScale="1">
        <p:scale>
          <a:sx n="84" d="100"/>
          <a:sy n="84" d="100"/>
        </p:scale>
        <p:origin x="15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0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51A13A-8A5F-07A5-7129-C12561D41C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97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72D8B-1425-2564-383B-D9E9ADA759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1344" y="1"/>
            <a:ext cx="3037840" cy="46697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A9EE81-0254-4F6D-A478-0EF6980A4624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15ECE-C0B6-BE7A-9038-703BFE65F2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429"/>
            <a:ext cx="3037840" cy="46697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B9452-9299-D524-F963-7B67E5A521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1344" y="8829429"/>
            <a:ext cx="3037840" cy="46697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8A871B-C35A-4B96-B8BB-C2DBBBF8F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44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344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11/12/2023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42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344" y="882942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8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39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ainting of a person in a robe&#10;&#10;Description automatically generated">
            <a:extLst>
              <a:ext uri="{FF2B5EF4-FFF2-40B4-BE49-F238E27FC236}">
                <a16:creationId xmlns:a16="http://schemas.microsoft.com/office/drawing/2014/main" id="{BB3D893C-70BE-495C-C616-5F89C4D43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963" y="-20782"/>
            <a:ext cx="484203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0782"/>
            <a:ext cx="4267200" cy="4135582"/>
          </a:xfr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48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181600"/>
            <a:ext cx="3771900" cy="1371600"/>
          </a:xfrm>
          <a:solidFill>
            <a:schemeClr val="bg2">
              <a:alpha val="60000"/>
            </a:schemeClr>
          </a:solidFill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2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1FC8-57E1-4D51-94E4-1CAAAE4A618E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82588" indent="-382588">
              <a:buClr>
                <a:schemeClr val="tx1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90613" indent="-296863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257300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82588" indent="-382588">
              <a:buClrTx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28700" indent="-296863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143000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2A896-832C-4CFC-93CF-65C419275532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9F7-6134-42FA-94B1-91996DCC79A2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DCA81-C9EE-48DA-91FF-3F3A3294F17D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D68B-2EB0-4C21-A4E3-3DECB7EB8704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872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 marL="0" indent="0">
              <a:buNone/>
              <a:defRPr sz="3600" b="1"/>
            </a:lvl1pPr>
            <a:lvl2pPr marL="519113" indent="-404813">
              <a:buSzPct val="80000"/>
              <a:buFont typeface="Wingdings" panose="05000000000000000000" pitchFamily="2" charset="2"/>
              <a:buChar char="v"/>
              <a:defRPr sz="3600"/>
            </a:lvl2pPr>
            <a:lvl3pPr marL="800100" indent="-338138">
              <a:buSzPct val="80000"/>
              <a:buFont typeface="Wingdings" panose="05000000000000000000" pitchFamily="2" charset="2"/>
              <a:buChar char="Ø"/>
              <a:defRPr sz="3200"/>
            </a:lvl3pPr>
            <a:lvl4pPr marL="1090613" indent="-288925">
              <a:buSzPct val="80000"/>
              <a:buFont typeface="Wingdings" panose="05000000000000000000" pitchFamily="2" charset="2"/>
              <a:buChar char="q"/>
              <a:defRPr sz="2800"/>
            </a:lvl4pPr>
            <a:lvl5pPr marL="1257300" indent="-182563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2B982-4BF7-475C-AA4C-5FC197FE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46443A02-D6A2-41DE-90DB-FED8F9FE0BE1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62181-8EB0-4B46-81A7-7C84C241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3C8D1-8B65-47F2-89DD-24A1E68C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6403" y="6459786"/>
            <a:ext cx="789363" cy="408605"/>
          </a:xfrm>
        </p:spPr>
        <p:txBody>
          <a:bodyPr/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ainting of a person in a robe&#10;&#10;Description automatically generated">
            <a:extLst>
              <a:ext uri="{FF2B5EF4-FFF2-40B4-BE49-F238E27FC236}">
                <a16:creationId xmlns:a16="http://schemas.microsoft.com/office/drawing/2014/main" id="{C7F3A4D2-4500-B90E-F782-6767630C0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467" y="4038600"/>
            <a:ext cx="2432668" cy="24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7612-4398-494A-B85E-FB62124F4B36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9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702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3DC4A36-C165-4CBD-855D-3BC078FB249C}" type="datetime1">
              <a:rPr lang="en-US" smtClean="0"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914400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2712D81-6174-F95F-90B5-46E671FC8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0782"/>
            <a:ext cx="4267200" cy="4135582"/>
          </a:xfrm>
        </p:spPr>
        <p:txBody>
          <a:bodyPr>
            <a:normAutofit fontScale="90000"/>
          </a:bodyPr>
          <a:lstStyle/>
          <a:p>
            <a:r>
              <a:rPr lang="en-US" dirty="0"/>
              <a:t>Parable </a:t>
            </a:r>
            <a:br>
              <a:rPr lang="en-US" dirty="0"/>
            </a:br>
            <a:r>
              <a:rPr lang="en-US" dirty="0"/>
              <a:t>Pharisee &amp; Taxman</a:t>
            </a:r>
            <a:br>
              <a:rPr lang="en-US" dirty="0"/>
            </a:br>
            <a:br>
              <a:rPr lang="en-US" dirty="0"/>
            </a:br>
            <a:r>
              <a:rPr lang="es-ES" dirty="0"/>
              <a:t>Parábola </a:t>
            </a:r>
            <a:br>
              <a:rPr lang="es-ES" dirty="0"/>
            </a:br>
            <a:r>
              <a:rPr lang="es-ES" dirty="0"/>
              <a:t>Fariseo y Recaudador de Impuestos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5181600"/>
            <a:ext cx="3771900" cy="1371600"/>
          </a:xfrm>
        </p:spPr>
        <p:txBody>
          <a:bodyPr/>
          <a:lstStyle/>
          <a:p>
            <a:r>
              <a:rPr lang="en-US" dirty="0"/>
              <a:t>Lk 18:9-14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/>
          <a:p>
            <a:r>
              <a:rPr lang="en-US" dirty="0"/>
              <a:t>Vs. 9, Audience of Parable</a:t>
            </a:r>
          </a:p>
          <a:p>
            <a:pPr lvl="1"/>
            <a:r>
              <a:rPr lang="en-US" dirty="0"/>
              <a:t>Self-righteous</a:t>
            </a:r>
          </a:p>
          <a:p>
            <a:pPr lvl="1"/>
            <a:r>
              <a:rPr lang="en-US" dirty="0"/>
              <a:t>Despised Others</a:t>
            </a:r>
          </a:p>
          <a:p>
            <a:r>
              <a:rPr lang="en-US" dirty="0"/>
              <a:t>Vs. 10, Subjects</a:t>
            </a:r>
          </a:p>
          <a:p>
            <a:pPr lvl="1"/>
            <a:r>
              <a:rPr lang="en-US" dirty="0"/>
              <a:t>Pharisee &amp; Taxman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/>
          <a:p>
            <a:r>
              <a:rPr lang="en-US" dirty="0"/>
              <a:t>Vs. 9, El Audiencia De La </a:t>
            </a:r>
            <a:r>
              <a:rPr lang="en-US" dirty="0" err="1"/>
              <a:t>Parábola</a:t>
            </a:r>
            <a:endParaRPr lang="en-US" dirty="0"/>
          </a:p>
          <a:p>
            <a:pPr lvl="1"/>
            <a:r>
              <a:rPr lang="es-MX" dirty="0"/>
              <a:t>Confiaban En Sí Mismos Como Justos</a:t>
            </a:r>
          </a:p>
          <a:p>
            <a:pPr lvl="1"/>
            <a:r>
              <a:rPr lang="es-MX" dirty="0"/>
              <a:t>Despreciaban A Los Demás</a:t>
            </a:r>
          </a:p>
          <a:p>
            <a:r>
              <a:rPr lang="es-MX" dirty="0"/>
              <a:t>Vs. 10, Sujetos</a:t>
            </a:r>
          </a:p>
          <a:p>
            <a:pPr lvl="1"/>
            <a:r>
              <a:rPr lang="es-ES" dirty="0"/>
              <a:t>Fariseo y Recaudador De Impuestos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 fontScale="92500"/>
          </a:bodyPr>
          <a:lstStyle/>
          <a:p>
            <a:r>
              <a:rPr lang="en-US" dirty="0"/>
              <a:t>Vs. 11-12, Pharisee</a:t>
            </a:r>
          </a:p>
          <a:p>
            <a:pPr lvl="1"/>
            <a:r>
              <a:rPr lang="en-US" dirty="0"/>
              <a:t>Prayed With Him Self</a:t>
            </a:r>
          </a:p>
          <a:p>
            <a:pPr lvl="2"/>
            <a:r>
              <a:rPr lang="en-US" dirty="0"/>
              <a:t>I’m Not Like Other Men</a:t>
            </a:r>
          </a:p>
          <a:p>
            <a:pPr lvl="2"/>
            <a:r>
              <a:rPr lang="en-US" dirty="0"/>
              <a:t>Extortioners, Unjust, Adulterers, </a:t>
            </a:r>
          </a:p>
          <a:p>
            <a:pPr lvl="2"/>
            <a:r>
              <a:rPr lang="en-US" dirty="0"/>
              <a:t>As This Publican</a:t>
            </a:r>
          </a:p>
          <a:p>
            <a:pPr lvl="1"/>
            <a:r>
              <a:rPr lang="en-US" dirty="0"/>
              <a:t>Vain Glory</a:t>
            </a:r>
          </a:p>
          <a:p>
            <a:pPr lvl="2"/>
            <a:r>
              <a:rPr lang="en-US" dirty="0"/>
              <a:t>Fast Twice In The Week</a:t>
            </a:r>
          </a:p>
          <a:p>
            <a:pPr lvl="2"/>
            <a:r>
              <a:rPr lang="en-US" dirty="0"/>
              <a:t>Gave Tithes Of All That I Possess</a:t>
            </a:r>
          </a:p>
          <a:p>
            <a:pPr lvl="2"/>
            <a:r>
              <a:rPr lang="en-US" dirty="0"/>
              <a:t>Mt 6:1-18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 fontScale="92500"/>
          </a:bodyPr>
          <a:lstStyle/>
          <a:p>
            <a:r>
              <a:rPr lang="en-US" dirty="0"/>
              <a:t>Vs. 11-12, </a:t>
            </a:r>
            <a:r>
              <a:rPr lang="es-ES" dirty="0"/>
              <a:t>Fariseo </a:t>
            </a:r>
          </a:p>
          <a:p>
            <a:pPr lvl="1"/>
            <a:r>
              <a:rPr lang="en-US" dirty="0" err="1"/>
              <a:t>Oró</a:t>
            </a:r>
            <a:r>
              <a:rPr lang="en-US" dirty="0"/>
              <a:t> A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Mismo</a:t>
            </a:r>
            <a:endParaRPr lang="en-US" dirty="0"/>
          </a:p>
          <a:p>
            <a:pPr lvl="2"/>
            <a:r>
              <a:rPr lang="es-MX" dirty="0"/>
              <a:t>No Soy Como Los Demás Hombres</a:t>
            </a:r>
            <a:endParaRPr lang="en-US" dirty="0"/>
          </a:p>
          <a:p>
            <a:pPr lvl="2"/>
            <a:r>
              <a:rPr lang="es-MX" dirty="0"/>
              <a:t>Estafadores, Injustos, Adúlteros</a:t>
            </a:r>
          </a:p>
          <a:p>
            <a:pPr lvl="2"/>
            <a:r>
              <a:rPr lang="es-MX" dirty="0"/>
              <a:t>Ni Aun Como Este Recaudador De Impuestos</a:t>
            </a:r>
          </a:p>
          <a:p>
            <a:pPr lvl="1"/>
            <a:r>
              <a:rPr lang="es-MX" dirty="0"/>
              <a:t>Gloria Vana</a:t>
            </a:r>
          </a:p>
          <a:p>
            <a:pPr lvl="2"/>
            <a:r>
              <a:rPr lang="es-MX" dirty="0"/>
              <a:t>Ayuno Dos Veces Por Semana</a:t>
            </a:r>
          </a:p>
          <a:p>
            <a:pPr lvl="2"/>
            <a:r>
              <a:rPr lang="es-MX" dirty="0"/>
              <a:t>Doy El Diezmo De Todo Lo Que Pobre</a:t>
            </a:r>
          </a:p>
          <a:p>
            <a:pPr lvl="2"/>
            <a:r>
              <a:rPr lang="en-US" dirty="0"/>
              <a:t>Mt 6:1-18</a:t>
            </a:r>
          </a:p>
        </p:txBody>
      </p:sp>
    </p:spTree>
    <p:extLst>
      <p:ext uri="{BB962C8B-B14F-4D97-AF65-F5344CB8AC3E}">
        <p14:creationId xmlns:p14="http://schemas.microsoft.com/office/powerpoint/2010/main" val="425533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/>
          </a:bodyPr>
          <a:lstStyle/>
          <a:p>
            <a:r>
              <a:rPr lang="en-US" dirty="0"/>
              <a:t>A Jewish saying is quoted that a true </a:t>
            </a:r>
            <a:r>
              <a:rPr lang="en-US" dirty="0" err="1"/>
              <a:t>Rabbin</a:t>
            </a:r>
            <a:r>
              <a:rPr lang="en-US" dirty="0"/>
              <a:t> ought to thank God every day of his life; </a:t>
            </a:r>
          </a:p>
          <a:p>
            <a:pPr lvl="1"/>
            <a:r>
              <a:rPr lang="en-US" dirty="0"/>
              <a:t>1, that he was not created a Gentile</a:t>
            </a:r>
          </a:p>
          <a:p>
            <a:pPr lvl="1"/>
            <a:r>
              <a:rPr lang="en-US" dirty="0"/>
              <a:t>2, that he was not a commoner</a:t>
            </a:r>
          </a:p>
          <a:p>
            <a:pPr lvl="1"/>
            <a:r>
              <a:rPr lang="en-US" dirty="0"/>
              <a:t>3, that he was not born a woman.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/>
          </a:bodyPr>
          <a:lstStyle/>
          <a:p>
            <a:r>
              <a:rPr lang="es-ES" dirty="0"/>
              <a:t>Se cita un dicho judío que dice que un verdadero rabino debe agradecer a Dios todos los días de su vida; </a:t>
            </a:r>
          </a:p>
          <a:p>
            <a:pPr lvl="1"/>
            <a:r>
              <a:rPr lang="es-ES" dirty="0"/>
              <a:t>1, que no fue creado gentil </a:t>
            </a:r>
          </a:p>
          <a:p>
            <a:pPr lvl="1"/>
            <a:r>
              <a:rPr lang="es-ES" dirty="0"/>
              <a:t>2, que no era plebeyo </a:t>
            </a:r>
          </a:p>
          <a:p>
            <a:pPr lvl="1"/>
            <a:r>
              <a:rPr lang="es-ES" dirty="0"/>
              <a:t>3, que no nació mujer.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2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13-14, Taxman</a:t>
            </a:r>
          </a:p>
          <a:p>
            <a:pPr lvl="1"/>
            <a:r>
              <a:rPr lang="en-US" dirty="0"/>
              <a:t>Standing Afar Off</a:t>
            </a:r>
          </a:p>
          <a:p>
            <a:pPr lvl="2"/>
            <a:r>
              <a:rPr lang="en-US" dirty="0"/>
              <a:t>As Far As Possible From The Temple</a:t>
            </a:r>
          </a:p>
          <a:p>
            <a:pPr lvl="2"/>
            <a:r>
              <a:rPr lang="en-US" dirty="0"/>
              <a:t>An Outcast</a:t>
            </a:r>
          </a:p>
          <a:p>
            <a:pPr lvl="3"/>
            <a:r>
              <a:rPr lang="en-US" dirty="0"/>
              <a:t>(Pharisee In A Place Of Prominence )</a:t>
            </a:r>
          </a:p>
          <a:p>
            <a:pPr lvl="2"/>
            <a:r>
              <a:rPr lang="en-US" dirty="0"/>
              <a:t>Beat On His Chest</a:t>
            </a:r>
          </a:p>
          <a:p>
            <a:pPr lvl="1"/>
            <a:r>
              <a:rPr lang="en-US" dirty="0"/>
              <a:t>God Be Merciful To Me A Sinner</a:t>
            </a:r>
          </a:p>
          <a:p>
            <a:pPr lvl="1"/>
            <a:r>
              <a:rPr lang="en-US" dirty="0"/>
              <a:t>Justified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 lnSpcReduction="10000"/>
          </a:bodyPr>
          <a:lstStyle/>
          <a:p>
            <a:r>
              <a:rPr lang="es-ES" dirty="0"/>
              <a:t>Vs. 13-14, Recaudador De Impuestos</a:t>
            </a:r>
          </a:p>
          <a:p>
            <a:pPr lvl="1"/>
            <a:r>
              <a:rPr lang="es-MX" dirty="0"/>
              <a:t>De Pie Y A Cierta Distancia</a:t>
            </a:r>
          </a:p>
          <a:p>
            <a:pPr lvl="2"/>
            <a:r>
              <a:rPr lang="es-ES" dirty="0"/>
              <a:t>Lo Más Lejos Posible Del Templo </a:t>
            </a:r>
          </a:p>
          <a:p>
            <a:pPr lvl="2"/>
            <a:r>
              <a:rPr lang="es-ES" dirty="0"/>
              <a:t>Un Paria</a:t>
            </a:r>
          </a:p>
          <a:p>
            <a:pPr lvl="3"/>
            <a:r>
              <a:rPr lang="es-ES" dirty="0"/>
              <a:t>(Fariseo En Un Lugar De Prominencia)</a:t>
            </a:r>
          </a:p>
          <a:p>
            <a:pPr lvl="2"/>
            <a:r>
              <a:rPr lang="es-ES" dirty="0"/>
              <a:t>Golpe En Su Pecho</a:t>
            </a:r>
          </a:p>
          <a:p>
            <a:pPr lvl="1"/>
            <a:r>
              <a:rPr lang="es-MX" dirty="0"/>
              <a:t>Dios, Ten Piedad De Mí, Pecador</a:t>
            </a:r>
          </a:p>
          <a:p>
            <a:pPr lvl="1"/>
            <a:r>
              <a:rPr lang="es-MX" dirty="0"/>
              <a:t>Justificado </a:t>
            </a:r>
            <a:endParaRPr lang="en-US" dirty="0"/>
          </a:p>
          <a:p>
            <a:pPr lvl="2"/>
            <a:endParaRPr lang="es-E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Burdensome Religion</a:t>
            </a:r>
          </a:p>
          <a:p>
            <a:pPr lvl="2"/>
            <a:r>
              <a:rPr lang="en-US" dirty="0"/>
              <a:t>Mt 11:28-30, Fatigued And Overburdened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/>
          <a:p>
            <a:r>
              <a:rPr lang="es-ES" dirty="0"/>
              <a:t>Lecciones</a:t>
            </a:r>
          </a:p>
          <a:p>
            <a:pPr lvl="1"/>
            <a:r>
              <a:rPr lang="es-ES" dirty="0"/>
              <a:t>Religión Onerosa</a:t>
            </a:r>
          </a:p>
          <a:p>
            <a:pPr lvl="2"/>
            <a:r>
              <a:rPr lang="es-ES" dirty="0"/>
              <a:t>Mt 11,28-30, Fatigados Y Agobiados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253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Sin Of Others</a:t>
            </a:r>
          </a:p>
          <a:p>
            <a:pPr lvl="2"/>
            <a:r>
              <a:rPr lang="en-US" dirty="0"/>
              <a:t>Comparison Game</a:t>
            </a:r>
          </a:p>
          <a:p>
            <a:pPr lvl="2"/>
            <a:r>
              <a:rPr lang="en-US" dirty="0"/>
              <a:t>Other People Failures</a:t>
            </a:r>
          </a:p>
          <a:p>
            <a:pPr lvl="2"/>
            <a:r>
              <a:rPr lang="en-US" dirty="0"/>
              <a:t>Condescending To Others</a:t>
            </a:r>
          </a:p>
          <a:p>
            <a:pPr lvl="2"/>
            <a:r>
              <a:rPr lang="en-US" dirty="0"/>
              <a:t>Despising</a:t>
            </a:r>
          </a:p>
          <a:p>
            <a:pPr lvl="2"/>
            <a:r>
              <a:rPr lang="en-US" dirty="0"/>
              <a:t>I am righteous because I don’t have their failures </a:t>
            </a:r>
          </a:p>
          <a:p>
            <a:pPr lvl="2"/>
            <a:r>
              <a:rPr lang="en-US" dirty="0"/>
              <a:t>Prevents Development &amp; Growth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/>
          <a:p>
            <a:r>
              <a:rPr lang="es-ES" dirty="0"/>
              <a:t>Lecciones</a:t>
            </a:r>
          </a:p>
          <a:p>
            <a:pPr lvl="1"/>
            <a:r>
              <a:rPr lang="es-ES" dirty="0"/>
              <a:t>Pecado De Los Demás</a:t>
            </a:r>
          </a:p>
          <a:p>
            <a:pPr lvl="2"/>
            <a:r>
              <a:rPr lang="es-ES" dirty="0"/>
              <a:t>Juego De Comparación</a:t>
            </a:r>
          </a:p>
          <a:p>
            <a:pPr lvl="2"/>
            <a:r>
              <a:rPr lang="es-ES" dirty="0"/>
              <a:t>Los Fracasos De Otras Personas</a:t>
            </a:r>
          </a:p>
          <a:p>
            <a:pPr lvl="2"/>
            <a:r>
              <a:rPr lang="es-ES" dirty="0"/>
              <a:t>Condescendiente Con Los Demás</a:t>
            </a:r>
          </a:p>
          <a:p>
            <a:pPr lvl="2"/>
            <a:r>
              <a:rPr lang="es-ES" dirty="0"/>
              <a:t>Despreciar</a:t>
            </a:r>
          </a:p>
          <a:p>
            <a:pPr lvl="2"/>
            <a:r>
              <a:rPr lang="es-ES" dirty="0"/>
              <a:t>Soy justo porque no tengo sus fracasos</a:t>
            </a:r>
          </a:p>
          <a:p>
            <a:pPr lvl="2"/>
            <a:r>
              <a:rPr lang="es-ES" dirty="0"/>
              <a:t>Previene El Desarrollo Y El Crecimiento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2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35899"/>
            <a:ext cx="7543800" cy="854699"/>
          </a:xfrm>
        </p:spPr>
        <p:txBody>
          <a:bodyPr>
            <a:normAutofit fontScale="90000"/>
          </a:bodyPr>
          <a:lstStyle/>
          <a:p>
            <a:r>
              <a:rPr lang="en-US" dirty="0"/>
              <a:t>Pharisee &amp; Taxman - </a:t>
            </a:r>
            <a:r>
              <a:rPr lang="es-ES" dirty="0"/>
              <a:t>Fariseo y Recaudador </a:t>
            </a:r>
            <a:br>
              <a:rPr lang="es-ES" dirty="0"/>
            </a:br>
            <a:r>
              <a:rPr lang="es-ES" dirty="0"/>
              <a:t>                                 De Impuestos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A767-295D-074E-24D4-6A903FA0D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Preaching </a:t>
            </a:r>
          </a:p>
          <a:p>
            <a:pPr lvl="2"/>
            <a:r>
              <a:rPr lang="en-US" dirty="0"/>
              <a:t>Self Confirming Preaching </a:t>
            </a:r>
          </a:p>
          <a:p>
            <a:pPr lvl="2"/>
            <a:r>
              <a:rPr lang="en-US" dirty="0"/>
              <a:t>Self Adoration </a:t>
            </a:r>
          </a:p>
          <a:p>
            <a:pPr lvl="2"/>
            <a:r>
              <a:rPr lang="en-US" dirty="0"/>
              <a:t>Preaching To The Choir </a:t>
            </a:r>
          </a:p>
          <a:p>
            <a:pPr lvl="3"/>
            <a:r>
              <a:rPr lang="en-US" dirty="0"/>
              <a:t>What Is The Point</a:t>
            </a:r>
          </a:p>
          <a:p>
            <a:pPr lvl="3"/>
            <a:r>
              <a:rPr lang="en-US" dirty="0"/>
              <a:t>Bash Others </a:t>
            </a:r>
          </a:p>
          <a:p>
            <a:pPr lvl="3"/>
            <a:r>
              <a:rPr lang="en-US" dirty="0"/>
              <a:t>Uplift Ourselves 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/>
          </a:bodyPr>
          <a:lstStyle/>
          <a:p>
            <a:r>
              <a:rPr lang="es-ES" dirty="0"/>
              <a:t>Lecciones</a:t>
            </a:r>
          </a:p>
          <a:p>
            <a:pPr lvl="1"/>
            <a:r>
              <a:rPr lang="es-ES" dirty="0"/>
              <a:t>Predicación</a:t>
            </a:r>
          </a:p>
          <a:p>
            <a:pPr lvl="2"/>
            <a:r>
              <a:rPr lang="es-ES" dirty="0"/>
              <a:t>Predicación De </a:t>
            </a:r>
            <a:r>
              <a:rPr lang="es-ES" dirty="0" err="1"/>
              <a:t>Autoconfirmación</a:t>
            </a:r>
            <a:endParaRPr lang="es-ES" dirty="0"/>
          </a:p>
          <a:p>
            <a:pPr lvl="2"/>
            <a:r>
              <a:rPr lang="es-ES" dirty="0" err="1"/>
              <a:t>Auto-adoración</a:t>
            </a:r>
            <a:endParaRPr lang="es-ES" dirty="0"/>
          </a:p>
          <a:p>
            <a:pPr lvl="2"/>
            <a:r>
              <a:rPr lang="es-ES" dirty="0"/>
              <a:t>Predicando Al Coro (Un Dicho En Ingles)</a:t>
            </a:r>
          </a:p>
          <a:p>
            <a:pPr lvl="3"/>
            <a:r>
              <a:rPr lang="es-ES" dirty="0"/>
              <a:t>¿Cuál Es El Punto?</a:t>
            </a:r>
          </a:p>
          <a:p>
            <a:pPr lvl="3"/>
            <a:r>
              <a:rPr lang="es-ES" dirty="0"/>
              <a:t>Golpea A Los Demás</a:t>
            </a:r>
          </a:p>
          <a:p>
            <a:pPr lvl="3"/>
            <a:r>
              <a:rPr lang="es-ES" dirty="0"/>
              <a:t>Elevarnos A Nosotros Mismos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0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0782"/>
            <a:ext cx="4267200" cy="4135582"/>
          </a:xfrm>
        </p:spPr>
        <p:txBody>
          <a:bodyPr>
            <a:normAutofit fontScale="90000"/>
          </a:bodyPr>
          <a:lstStyle/>
          <a:p>
            <a:r>
              <a:rPr lang="en-US" dirty="0"/>
              <a:t>Parable </a:t>
            </a:r>
            <a:br>
              <a:rPr lang="en-US" dirty="0"/>
            </a:br>
            <a:r>
              <a:rPr lang="en-US" dirty="0"/>
              <a:t>Pharisee &amp; Taxman</a:t>
            </a:r>
            <a:br>
              <a:rPr lang="en-US" dirty="0"/>
            </a:br>
            <a:br>
              <a:rPr lang="en-US" dirty="0"/>
            </a:br>
            <a:r>
              <a:rPr lang="es-ES" dirty="0"/>
              <a:t>Parábola </a:t>
            </a:r>
            <a:br>
              <a:rPr lang="es-ES" dirty="0"/>
            </a:br>
            <a:r>
              <a:rPr lang="es-ES" dirty="0"/>
              <a:t>Fariseo y Recaudador de Impuestos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B961527-9C14-AD25-DD4F-9C537B49EC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3496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</TotalTime>
  <Words>529</Words>
  <Application>Microsoft Office PowerPoint</Application>
  <PresentationFormat>On-screen Show (4:3)</PresentationFormat>
  <Paragraphs>102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Wingdings</vt:lpstr>
      <vt:lpstr>Retrospect</vt:lpstr>
      <vt:lpstr>Parable  Pharisee &amp; Taxman  Parábola  Fariseo y Recaudador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Pharisee &amp; Taxman - Fariseo y Recaudador                                   De Impuestos</vt:lpstr>
      <vt:lpstr>Parable  Pharisee &amp; Taxman  Parábola  Fariseo y Recaudador de Impuestos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</dc:title>
  <dc:creator>CountryBoy</dc:creator>
  <cp:lastModifiedBy>Ross Ward</cp:lastModifiedBy>
  <cp:revision>436</cp:revision>
  <cp:lastPrinted>2023-11-12T13:37:00Z</cp:lastPrinted>
  <dcterms:created xsi:type="dcterms:W3CDTF">2005-05-14T13:55:04Z</dcterms:created>
  <dcterms:modified xsi:type="dcterms:W3CDTF">2023-11-12T23:43:15Z</dcterms:modified>
</cp:coreProperties>
</file>