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0" r:id="rId3"/>
    <p:sldId id="277" r:id="rId4"/>
    <p:sldId id="281" r:id="rId5"/>
    <p:sldId id="286" r:id="rId6"/>
    <p:sldId id="282" r:id="rId7"/>
    <p:sldId id="272" r:id="rId8"/>
    <p:sldId id="271" r:id="rId9"/>
    <p:sldId id="283" r:id="rId10"/>
    <p:sldId id="284" r:id="rId11"/>
    <p:sldId id="265" r:id="rId12"/>
    <p:sldId id="278" r:id="rId13"/>
    <p:sldId id="285" r:id="rId14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36" autoAdjust="0"/>
    <p:restoredTop sz="77606" autoAdjust="0"/>
  </p:normalViewPr>
  <p:slideViewPr>
    <p:cSldViewPr snapToGrid="0">
      <p:cViewPr varScale="1">
        <p:scale>
          <a:sx n="46" d="100"/>
          <a:sy n="46" d="100"/>
        </p:scale>
        <p:origin x="183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17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45782F-C48C-F331-18C8-511FF6A9AE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587" y="315274"/>
            <a:ext cx="70088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algn="ctr"/>
            <a:r>
              <a:rPr lang="en-US" sz="2000" b="1" dirty="0"/>
              <a:t>Relief For The Weary &amp; Overburdened - Mt 11:28-30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FE8E91-2BF5-897D-249E-4D97E4DC2A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105378" y="62056"/>
            <a:ext cx="903435" cy="2532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CE8B7-D30C-4B0F-9D5F-4A8E570D9220}" type="datetimeFigureOut">
              <a:rPr lang="en-US" smtClean="0"/>
              <a:t>11/17/2023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2862A6-D483-8AB1-6C1F-7732DF30309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2E2272-E753-8EA9-1321-219FC6ED0D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50791-FDD8-4FDD-936C-D1D1D2610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21044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-1" y="0"/>
            <a:ext cx="7008777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ctr">
              <a:defRPr sz="2000" b="1"/>
            </a:lvl1pPr>
          </a:lstStyle>
          <a:p>
            <a:r>
              <a:rPr lang="en-US" dirty="0"/>
              <a:t>Relief For The Weary &amp; Overburdened - Mt 11:28-30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7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377A57F0-7581-4055-889D-414BB14BB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5660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 11:28-30, Come unto me, all ye that labor and are heavy laden, and I will give you rest.</a:t>
            </a:r>
            <a:r>
              <a:rPr lang="en-US" sz="1800" b="1" baseline="30000" dirty="0">
                <a:solidFill>
                  <a:srgbClr val="1F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Take my yoke upon you, and learn of me; for I am meek and lowly in heart: and ye shall find rest unto your souls.</a:t>
            </a:r>
            <a:r>
              <a:rPr lang="en-US" sz="1800" b="1" baseline="30000" dirty="0">
                <a:solidFill>
                  <a:srgbClr val="1F38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my yoke is easy, and my burden is light.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1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9974A5D3-081E-A1F5-1184-DEED3CE8C12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Relief For The Weary &amp; Overburdened - Mt 11:28-30</a:t>
            </a:r>
          </a:p>
        </p:txBody>
      </p:sp>
    </p:spTree>
    <p:extLst>
      <p:ext uri="{BB962C8B-B14F-4D97-AF65-F5344CB8AC3E}">
        <p14:creationId xmlns:p14="http://schemas.microsoft.com/office/powerpoint/2010/main" val="2195219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Spanish Notes:</a:t>
            </a:r>
          </a:p>
          <a:p>
            <a:r>
              <a:rPr lang="en-US" dirty="0"/>
              <a:t>Man is burdened.  Fatigued &amp; Loaded up</a:t>
            </a:r>
          </a:p>
          <a:p>
            <a:r>
              <a:rPr lang="en-US" dirty="0"/>
              <a:t>We need Jesus to lift our burdens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2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1D81C930-6169-2781-81EA-0455A4C93FD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Relief For The Weary &amp; Overburdened - Mt 11:28-30</a:t>
            </a:r>
          </a:p>
        </p:txBody>
      </p:sp>
    </p:spTree>
    <p:extLst>
      <p:ext uri="{BB962C8B-B14F-4D97-AF65-F5344CB8AC3E}">
        <p14:creationId xmlns:p14="http://schemas.microsoft.com/office/powerpoint/2010/main" val="3389063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Burden of a team of horses, or oxen, </a:t>
            </a:r>
          </a:p>
          <a:p>
            <a:r>
              <a:rPr lang="en-US" dirty="0"/>
              <a:t>Easily overloaded</a:t>
            </a:r>
          </a:p>
          <a:p>
            <a:r>
              <a:rPr lang="en-US" dirty="0"/>
              <a:t>Fatigued from working long time</a:t>
            </a:r>
          </a:p>
          <a:p>
            <a:r>
              <a:rPr lang="en-US" dirty="0"/>
              <a:t>English Proverb: “Worked like a rented mule”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3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555994F7-1FFA-F90C-D855-97A83709AFC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Relief For The Weary &amp; Overburdened - Mt 11:28-30</a:t>
            </a:r>
          </a:p>
        </p:txBody>
      </p:sp>
    </p:spTree>
    <p:extLst>
      <p:ext uri="{BB962C8B-B14F-4D97-AF65-F5344CB8AC3E}">
        <p14:creationId xmlns:p14="http://schemas.microsoft.com/office/powerpoint/2010/main" val="3348356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Pharisees false religion, additional burden of traditions that God did not command</a:t>
            </a:r>
          </a:p>
          <a:p>
            <a:r>
              <a:rPr lang="en-US" dirty="0"/>
              <a:t>Washing of pots, hands,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Sabbath day’s journey</a:t>
            </a:r>
          </a:p>
          <a:p>
            <a:r>
              <a:rPr lang="en-US" dirty="0"/>
              <a:t>do not pluck food to eat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4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A1E7F5BE-38DA-F471-FE88-D3E28A1FD2C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Relief For The Weary &amp; Overburdened - Mt 11:28-30</a:t>
            </a:r>
          </a:p>
        </p:txBody>
      </p:sp>
    </p:spTree>
    <p:extLst>
      <p:ext uri="{BB962C8B-B14F-4D97-AF65-F5344CB8AC3E}">
        <p14:creationId xmlns:p14="http://schemas.microsoft.com/office/powerpoint/2010/main" val="3862395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5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86C90747-5DB3-5EB7-8D62-4E3417CF443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Relief For The Weary &amp; Overburdened - Mt 11:28-30</a:t>
            </a:r>
          </a:p>
        </p:txBody>
      </p:sp>
    </p:spTree>
    <p:extLst>
      <p:ext uri="{BB962C8B-B14F-4D97-AF65-F5344CB8AC3E}">
        <p14:creationId xmlns:p14="http://schemas.microsoft.com/office/powerpoint/2010/main" val="2143367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Law of Moses was burdensome;  Acts 15:10, “more than they could bear”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6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9A2C64DB-ABA2-CFBF-F661-04E868497E3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Relief For The Weary &amp; Overburdened - Mt 11:28-30</a:t>
            </a:r>
          </a:p>
        </p:txBody>
      </p:sp>
    </p:spTree>
    <p:extLst>
      <p:ext uri="{BB962C8B-B14F-4D97-AF65-F5344CB8AC3E}">
        <p14:creationId xmlns:p14="http://schemas.microsoft.com/office/powerpoint/2010/main" val="332096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7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9C60A65-21F6-DAB5-1845-D17658E4795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Relief For The Weary &amp; Overburdened - Mt 11:28-30</a:t>
            </a:r>
          </a:p>
        </p:txBody>
      </p:sp>
    </p:spTree>
    <p:extLst>
      <p:ext uri="{BB962C8B-B14F-4D97-AF65-F5344CB8AC3E}">
        <p14:creationId xmlns:p14="http://schemas.microsoft.com/office/powerpoint/2010/main" val="1176475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Jesus can carry the burden of our sin</a:t>
            </a:r>
          </a:p>
          <a:p>
            <a:r>
              <a:rPr lang="en-US" dirty="0"/>
              <a:t>Consequences, relief from it, </a:t>
            </a:r>
          </a:p>
          <a:p>
            <a:endParaRPr lang="en-US" dirty="0"/>
          </a:p>
          <a:p>
            <a:r>
              <a:rPr lang="en-US" dirty="0"/>
              <a:t>Eternal life and a new body only though Jesus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8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20953C14-15EC-BA72-7C05-AD15B4E1066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Relief For The Weary &amp; Overburdened - Mt 11:28-30</a:t>
            </a:r>
          </a:p>
        </p:txBody>
      </p:sp>
    </p:spTree>
    <p:extLst>
      <p:ext uri="{BB962C8B-B14F-4D97-AF65-F5344CB8AC3E}">
        <p14:creationId xmlns:p14="http://schemas.microsoft.com/office/powerpoint/2010/main" val="3482461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Jesus can carry the burden of our sin</a:t>
            </a:r>
          </a:p>
          <a:p>
            <a:r>
              <a:rPr lang="en-US" dirty="0"/>
              <a:t>Consequences, relief from it, </a:t>
            </a:r>
          </a:p>
          <a:p>
            <a:endParaRPr lang="en-US" dirty="0"/>
          </a:p>
          <a:p>
            <a:r>
              <a:rPr lang="en-US" dirty="0"/>
              <a:t>Eternal life and a new body only though Jesus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9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34DA1B3-6AEC-0C3C-B059-89A1620AAAD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Relief For The Weary &amp; Overburdened - Mt 11:28-30</a:t>
            </a:r>
          </a:p>
        </p:txBody>
      </p:sp>
    </p:spTree>
    <p:extLst>
      <p:ext uri="{BB962C8B-B14F-4D97-AF65-F5344CB8AC3E}">
        <p14:creationId xmlns:p14="http://schemas.microsoft.com/office/powerpoint/2010/main" val="811127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Jesus can carry the burden of our sin</a:t>
            </a:r>
          </a:p>
          <a:p>
            <a:r>
              <a:rPr lang="en-US" dirty="0"/>
              <a:t>Consequences, relief from it, </a:t>
            </a:r>
          </a:p>
          <a:p>
            <a:endParaRPr lang="en-US" dirty="0"/>
          </a:p>
          <a:p>
            <a:r>
              <a:rPr lang="en-US" dirty="0"/>
              <a:t>Eternal life and a new body only though Jesus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10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F67C9AB7-C02D-7199-C3E2-B1666DFE5F5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Relief For The Weary &amp; Overburdened - Mt 11:28-30</a:t>
            </a:r>
          </a:p>
        </p:txBody>
      </p:sp>
    </p:spTree>
    <p:extLst>
      <p:ext uri="{BB962C8B-B14F-4D97-AF65-F5344CB8AC3E}">
        <p14:creationId xmlns:p14="http://schemas.microsoft.com/office/powerpoint/2010/main" val="3284815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11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2CD5503E-8597-64C1-F097-766AD4381AC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Relief For The Weary &amp; Overburdened - Mt 11:28-30</a:t>
            </a:r>
          </a:p>
        </p:txBody>
      </p:sp>
    </p:spTree>
    <p:extLst>
      <p:ext uri="{BB962C8B-B14F-4D97-AF65-F5344CB8AC3E}">
        <p14:creationId xmlns:p14="http://schemas.microsoft.com/office/powerpoint/2010/main" val="1910549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12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BA097C40-DED7-71CF-2A9B-7F1BDFE227E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Relief For The Weary &amp; Overburdened - Mt 11:28-30</a:t>
            </a:r>
          </a:p>
        </p:txBody>
      </p:sp>
    </p:spTree>
    <p:extLst>
      <p:ext uri="{BB962C8B-B14F-4D97-AF65-F5344CB8AC3E}">
        <p14:creationId xmlns:p14="http://schemas.microsoft.com/office/powerpoint/2010/main" val="583556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13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6C85A8B4-4242-C5CB-9845-BEF69B6D279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Relief For The Weary &amp; Overburdened - Mt 11:28-30</a:t>
            </a:r>
          </a:p>
        </p:txBody>
      </p:sp>
    </p:spTree>
    <p:extLst>
      <p:ext uri="{BB962C8B-B14F-4D97-AF65-F5344CB8AC3E}">
        <p14:creationId xmlns:p14="http://schemas.microsoft.com/office/powerpoint/2010/main" val="3109050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2509" y="4073241"/>
            <a:ext cx="8355690" cy="129992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ctr">
            <a:noAutofit/>
          </a:bodyPr>
          <a:lstStyle>
            <a:lvl1pPr algn="ctr">
              <a:defRPr sz="4800" b="1" cap="none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4458758"/>
            <a:ext cx="7989752" cy="590321"/>
          </a:xfrm>
        </p:spPr>
        <p:txBody>
          <a:bodyPr anchor="t">
            <a:noAutofit/>
          </a:bodyPr>
          <a:lstStyle>
            <a:lvl1pPr marL="0" indent="0" algn="ctr">
              <a:buNone/>
              <a:defRPr sz="4000" b="1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7DB5938-3520-45E8-83D7-7577B72BE5F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016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8017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167924"/>
            <a:ext cx="7989752" cy="1083329"/>
          </a:xfrm>
        </p:spPr>
        <p:txBody>
          <a:bodyPr anchor="ctr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427" y="1426751"/>
            <a:ext cx="8853055" cy="5253868"/>
          </a:xfrm>
        </p:spPr>
        <p:txBody>
          <a:bodyPr anchor="t"/>
          <a:lstStyle>
            <a:lvl1pPr marL="0" indent="0">
              <a:buNone/>
              <a:defRPr sz="3600" b="1"/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/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2800"/>
            </a:lvl3pPr>
            <a:lvl4pPr marL="1204913" indent="-296863">
              <a:buSzPct val="65000"/>
              <a:buFont typeface="Wingdings" panose="05000000000000000000" pitchFamily="2" charset="2"/>
              <a:buChar char="q"/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59327" y="6319820"/>
            <a:ext cx="2133600" cy="365125"/>
          </a:xfrm>
        </p:spPr>
        <p:txBody>
          <a:bodyPr/>
          <a:lstStyle/>
          <a:p>
            <a:fld id="{47DB5938-3520-45E8-83D7-7577B72BE5F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15494"/>
            <a:ext cx="48705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0476" y="6319820"/>
            <a:ext cx="770468" cy="365125"/>
          </a:xfrm>
        </p:spPr>
        <p:txBody>
          <a:bodyPr/>
          <a:lstStyle/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71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7DB5938-3520-45E8-83D7-7577B72BE5F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7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394"/>
            <a:ext cx="8238707" cy="7718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147142"/>
            <a:ext cx="7989752" cy="569831"/>
          </a:xfrm>
        </p:spPr>
        <p:txBody>
          <a:bodyPr anchor="ctr">
            <a:no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518" y="981092"/>
            <a:ext cx="4387201" cy="587690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 b="1"/>
            </a:lvl1pPr>
            <a:lvl2pPr marL="404813" indent="-404813">
              <a:spcBef>
                <a:spcPts val="0"/>
              </a:spcBef>
              <a:buFont typeface="Wingdings" panose="05000000000000000000" pitchFamily="2" charset="2"/>
              <a:buChar char="v"/>
              <a:defRPr sz="3200"/>
            </a:lvl2pPr>
            <a:lvl3pPr marL="800100" indent="-384175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1143000" indent="-347663">
              <a:spcBef>
                <a:spcPts val="0"/>
              </a:spcBef>
              <a:defRPr sz="2400"/>
            </a:lvl4pPr>
            <a:lvl5pPr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577" y="981093"/>
            <a:ext cx="4396353" cy="587690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 b="1"/>
            </a:lvl1pPr>
            <a:lvl2pPr marL="404813" indent="-404813">
              <a:spcBef>
                <a:spcPts val="0"/>
              </a:spcBef>
              <a:buFont typeface="Wingdings" panose="05000000000000000000" pitchFamily="2" charset="2"/>
              <a:buChar char="v"/>
              <a:defRPr sz="3200"/>
            </a:lvl2pPr>
            <a:lvl3pPr marL="747713" indent="-331788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1090613" indent="-233363">
              <a:spcBef>
                <a:spcPts val="0"/>
              </a:spcBef>
              <a:defRPr sz="2400"/>
            </a:lvl4pPr>
            <a:lvl5pPr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5938-3520-45E8-83D7-7577B72BE5F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43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111357"/>
            <a:ext cx="8238707" cy="6696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167933"/>
            <a:ext cx="7989752" cy="576262"/>
          </a:xfrm>
        </p:spPr>
        <p:txBody>
          <a:bodyPr anchor="ctr">
            <a:norm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980" y="837549"/>
            <a:ext cx="7672040" cy="576262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424" y="1470387"/>
            <a:ext cx="4274374" cy="5276256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 b="1"/>
            </a:lvl1pPr>
            <a:lvl2pPr marL="404813" indent="-404813">
              <a:spcBef>
                <a:spcPts val="0"/>
              </a:spcBef>
              <a:buFont typeface="Wingdings" panose="05000000000000000000" pitchFamily="2" charset="2"/>
              <a:buChar char="v"/>
              <a:defRPr sz="3200"/>
            </a:lvl2pPr>
            <a:lvl3pPr marL="685800" indent="-269875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976313" indent="-233363">
              <a:spcBef>
                <a:spcPts val="0"/>
              </a:spcBef>
              <a:defRPr sz="2400"/>
            </a:lvl4pPr>
            <a:lvl5pPr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1" y="1470387"/>
            <a:ext cx="4283291" cy="5276256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 b="1"/>
            </a:lvl1pPr>
            <a:lvl2pPr marL="404813" indent="-404813">
              <a:spcBef>
                <a:spcPts val="0"/>
              </a:spcBef>
              <a:buFont typeface="Wingdings" panose="05000000000000000000" pitchFamily="2" charset="2"/>
              <a:buChar char="v"/>
              <a:defRPr sz="3200"/>
            </a:lvl2pPr>
            <a:lvl3pPr marL="685800" indent="-269875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1028700" indent="-233363">
              <a:spcBef>
                <a:spcPts val="0"/>
              </a:spcBef>
              <a:defRPr sz="2400"/>
            </a:lvl4pPr>
            <a:lvl5pPr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5938-3520-45E8-83D7-7577B72BE5F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37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90566"/>
            <a:ext cx="8238707" cy="99008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178316"/>
            <a:ext cx="7989752" cy="746476"/>
          </a:xfrm>
        </p:spPr>
        <p:txBody>
          <a:bodyPr anchor="ctr">
            <a:no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559327" y="6402949"/>
            <a:ext cx="2133600" cy="365125"/>
          </a:xfrm>
        </p:spPr>
        <p:txBody>
          <a:bodyPr/>
          <a:lstStyle/>
          <a:p>
            <a:fld id="{47DB5938-3520-45E8-83D7-7577B72BE5F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1192" y="6398623"/>
            <a:ext cx="48705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00476" y="6402949"/>
            <a:ext cx="770468" cy="365125"/>
          </a:xfrm>
        </p:spPr>
        <p:txBody>
          <a:bodyPr/>
          <a:lstStyle/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1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5938-3520-45E8-83D7-7577B72BE5F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80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7DB5938-3520-45E8-83D7-7577B72BE5F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875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5938-3520-45E8-83D7-7577B72BE5F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9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5938-3520-45E8-83D7-7577B72BE5F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04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7DB5938-3520-45E8-83D7-7577B72BE5F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28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7DB5938-3520-45E8-83D7-7577B72BE5F0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49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87C61-7A44-4A6B-B196-33C393F81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</p:spPr>
        <p:txBody>
          <a:bodyPr/>
          <a:lstStyle/>
          <a:p>
            <a:r>
              <a:rPr lang="en-US" dirty="0"/>
              <a:t>Relief</a:t>
            </a:r>
            <a:br>
              <a:rPr lang="en-US" dirty="0"/>
            </a:br>
            <a:r>
              <a:rPr lang="en-US" dirty="0"/>
              <a:t>For The Weary &amp; Overburdened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275E6E-21A0-4F55-8B0A-3E2913B48A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2" y="4458758"/>
            <a:ext cx="7989752" cy="590321"/>
          </a:xfrm>
        </p:spPr>
        <p:txBody>
          <a:bodyPr/>
          <a:lstStyle/>
          <a:p>
            <a:r>
              <a:rPr lang="en-US" dirty="0"/>
              <a:t>Mt 11:28-30</a:t>
            </a:r>
          </a:p>
        </p:txBody>
      </p:sp>
    </p:spTree>
    <p:extLst>
      <p:ext uri="{BB962C8B-B14F-4D97-AF65-F5344CB8AC3E}">
        <p14:creationId xmlns:p14="http://schemas.microsoft.com/office/powerpoint/2010/main" val="1090875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Relief – </a:t>
            </a:r>
            <a:r>
              <a:rPr lang="en-US" dirty="0" err="1"/>
              <a:t>Aliviar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Mt 11:28, Labor And Are Heavy Laden...</a:t>
            </a:r>
          </a:p>
          <a:p>
            <a:pPr lvl="1"/>
            <a:r>
              <a:rPr lang="en-US" dirty="0"/>
              <a:t>Labored</a:t>
            </a:r>
          </a:p>
          <a:p>
            <a:pPr lvl="2"/>
            <a:r>
              <a:rPr lang="en-US" dirty="0"/>
              <a:t>Fatigued or Weary</a:t>
            </a:r>
          </a:p>
          <a:p>
            <a:pPr lvl="1"/>
            <a:r>
              <a:rPr lang="en-US" dirty="0"/>
              <a:t>Heavy Laden </a:t>
            </a:r>
          </a:p>
          <a:p>
            <a:pPr lvl="2"/>
            <a:r>
              <a:rPr lang="en-US" dirty="0"/>
              <a:t>Overloaded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04816F-A16A-8411-594A-408410BCAFE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Mt 11:28, </a:t>
            </a:r>
            <a:r>
              <a:rPr lang="en-US" dirty="0" err="1"/>
              <a:t>Cansados</a:t>
            </a:r>
            <a:r>
              <a:rPr lang="en-US" dirty="0"/>
              <a:t> Y </a:t>
            </a:r>
            <a:r>
              <a:rPr lang="en-US" dirty="0" err="1"/>
              <a:t>Cargados</a:t>
            </a:r>
            <a:r>
              <a:rPr lang="en-US" dirty="0"/>
              <a:t>...</a:t>
            </a:r>
          </a:p>
          <a:p>
            <a:pPr lvl="1"/>
            <a:r>
              <a:rPr lang="en-US" dirty="0" err="1"/>
              <a:t>Cansados</a:t>
            </a:r>
            <a:endParaRPr lang="en-US" dirty="0"/>
          </a:p>
          <a:p>
            <a:pPr lvl="2"/>
            <a:r>
              <a:rPr lang="en-US" dirty="0" err="1"/>
              <a:t>Fatigado</a:t>
            </a:r>
            <a:endParaRPr lang="en-US" dirty="0"/>
          </a:p>
          <a:p>
            <a:pPr lvl="1"/>
            <a:r>
              <a:rPr lang="en-US" dirty="0" err="1"/>
              <a:t>Cargados</a:t>
            </a:r>
            <a:endParaRPr lang="en-US" dirty="0"/>
          </a:p>
          <a:p>
            <a:pPr lvl="2"/>
            <a:r>
              <a:rPr lang="en-US" dirty="0" err="1"/>
              <a:t>Sobrecargado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081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211DFFE-E49C-4CFD-B37A-0B5CF2E94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78316"/>
            <a:ext cx="7989752" cy="746476"/>
          </a:xfrm>
        </p:spPr>
        <p:txBody>
          <a:bodyPr/>
          <a:lstStyle/>
          <a:p>
            <a:r>
              <a:rPr lang="en-US" dirty="0"/>
              <a:t>Burden – Carga </a:t>
            </a:r>
          </a:p>
        </p:txBody>
      </p:sp>
      <p:pic>
        <p:nvPicPr>
          <p:cNvPr id="4" name="Picture 3" descr="A picture containing outdoor, old&#10;&#10;Description automatically generated">
            <a:extLst>
              <a:ext uri="{FF2B5EF4-FFF2-40B4-BE49-F238E27FC236}">
                <a16:creationId xmlns:a16="http://schemas.microsoft.com/office/drawing/2014/main" id="{59066A56-2D49-47CE-B63D-4CC9B983D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6" y="2304101"/>
            <a:ext cx="8814944" cy="55661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19019B-641F-4604-8CFD-C8C174075077}"/>
              </a:ext>
            </a:extLst>
          </p:cNvPr>
          <p:cNvSpPr txBox="1"/>
          <p:nvPr/>
        </p:nvSpPr>
        <p:spPr>
          <a:xfrm>
            <a:off x="1" y="1293123"/>
            <a:ext cx="43536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Jesus Uses A Work Analogy: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Fatigued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Overburdened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376CBF-7BFB-5804-0935-C4E56B757920}"/>
              </a:ext>
            </a:extLst>
          </p:cNvPr>
          <p:cNvSpPr txBox="1"/>
          <p:nvPr/>
        </p:nvSpPr>
        <p:spPr>
          <a:xfrm>
            <a:off x="4435350" y="1293123"/>
            <a:ext cx="43536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Jesús Usa Una Analogía De La Obra: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/>
              <a:t>Fatigado</a:t>
            </a:r>
            <a:endParaRPr lang="es-E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/>
              <a:t>Sobrecargado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9280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47142"/>
            <a:ext cx="7989752" cy="569831"/>
          </a:xfrm>
        </p:spPr>
        <p:txBody>
          <a:bodyPr/>
          <a:lstStyle/>
          <a:p>
            <a:r>
              <a:rPr lang="en-US" dirty="0"/>
              <a:t>Burden – Carga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518" y="981092"/>
            <a:ext cx="4387201" cy="5876908"/>
          </a:xfrm>
        </p:spPr>
        <p:txBody>
          <a:bodyPr>
            <a:normAutofit fontScale="92500"/>
          </a:bodyPr>
          <a:lstStyle/>
          <a:p>
            <a:r>
              <a:rPr lang="en-US" dirty="0"/>
              <a:t>Burdens Of The Jews</a:t>
            </a:r>
          </a:p>
          <a:p>
            <a:pPr lvl="1"/>
            <a:r>
              <a:rPr lang="en-US" dirty="0"/>
              <a:t>Religious Leaders</a:t>
            </a:r>
          </a:p>
          <a:p>
            <a:pPr lvl="2"/>
            <a:r>
              <a:rPr lang="en-US" dirty="0"/>
              <a:t>Mt 23:4-7, Inflicted Heavy And Grievous Burdens</a:t>
            </a:r>
          </a:p>
          <a:p>
            <a:pPr lvl="2"/>
            <a:r>
              <a:rPr lang="en-US" dirty="0"/>
              <a:t>Mt 23:13, Obstacle To Believers </a:t>
            </a:r>
          </a:p>
          <a:p>
            <a:pPr lvl="2"/>
            <a:r>
              <a:rPr lang="en-US" dirty="0"/>
              <a:t>Mt 23:15, Obstacle To Proselytes</a:t>
            </a:r>
          </a:p>
          <a:p>
            <a:pPr lvl="2"/>
            <a:r>
              <a:rPr lang="en-US" dirty="0"/>
              <a:t>Burden Of Hypocritical Religion</a:t>
            </a:r>
          </a:p>
          <a:p>
            <a:pPr lvl="3"/>
            <a:r>
              <a:rPr lang="en-US" dirty="0"/>
              <a:t>Mt 23</a:t>
            </a:r>
          </a:p>
          <a:p>
            <a:pPr lvl="3"/>
            <a:r>
              <a:rPr lang="en-US" dirty="0"/>
              <a:t>Lk 18:9-14, Prayer of  Pharisee &amp; Publican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2150823-1AF4-D057-838A-8FCD2539FA2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Cargas De Los </a:t>
            </a:r>
            <a:r>
              <a:rPr lang="en-US" dirty="0" err="1"/>
              <a:t>Judíos</a:t>
            </a:r>
            <a:endParaRPr lang="en-US" dirty="0"/>
          </a:p>
          <a:p>
            <a:pPr lvl="1"/>
            <a:r>
              <a:rPr lang="es-ES" dirty="0"/>
              <a:t>Líderes Religiosos</a:t>
            </a:r>
          </a:p>
          <a:p>
            <a:pPr lvl="2"/>
            <a:r>
              <a:rPr lang="es-ES" dirty="0"/>
              <a:t>Mt 23:4-7, Infligió Cargas Pesadas Y Penosas</a:t>
            </a:r>
          </a:p>
          <a:p>
            <a:pPr lvl="2"/>
            <a:r>
              <a:rPr lang="es-ES" dirty="0"/>
              <a:t>Mt 23:13, Obstáculo Para Los Creyentes </a:t>
            </a:r>
          </a:p>
          <a:p>
            <a:pPr lvl="2"/>
            <a:r>
              <a:rPr lang="es-ES" dirty="0"/>
              <a:t>Mt 23:15, Obstáculo Para Los Prosélitos</a:t>
            </a:r>
          </a:p>
          <a:p>
            <a:pPr lvl="2"/>
            <a:r>
              <a:rPr lang="es-ES" dirty="0"/>
              <a:t>La Carga De La Religión Hipócrita</a:t>
            </a:r>
          </a:p>
          <a:p>
            <a:pPr lvl="3"/>
            <a:r>
              <a:rPr lang="es-ES" dirty="0"/>
              <a:t>Mt 23</a:t>
            </a:r>
          </a:p>
          <a:p>
            <a:pPr lvl="3"/>
            <a:r>
              <a:rPr lang="es-ES" dirty="0" err="1"/>
              <a:t>Lc</a:t>
            </a:r>
            <a:r>
              <a:rPr lang="es-ES" dirty="0"/>
              <a:t> 18:9-14, Oración Del Fariseo Y Publicano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050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47142"/>
            <a:ext cx="7989752" cy="569831"/>
          </a:xfrm>
        </p:spPr>
        <p:txBody>
          <a:bodyPr/>
          <a:lstStyle/>
          <a:p>
            <a:r>
              <a:rPr lang="en-US" dirty="0"/>
              <a:t>Burden – Carga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518" y="981092"/>
            <a:ext cx="4387201" cy="5876908"/>
          </a:xfrm>
        </p:spPr>
        <p:txBody>
          <a:bodyPr>
            <a:normAutofit/>
          </a:bodyPr>
          <a:lstStyle/>
          <a:p>
            <a:r>
              <a:rPr lang="en-US" dirty="0"/>
              <a:t>Burdens Of The Jews</a:t>
            </a:r>
          </a:p>
          <a:p>
            <a:pPr lvl="1"/>
            <a:r>
              <a:rPr lang="en-US" dirty="0"/>
              <a:t>Religious Leaders</a:t>
            </a:r>
          </a:p>
          <a:p>
            <a:pPr lvl="2"/>
            <a:r>
              <a:rPr lang="en-US" dirty="0"/>
              <a:t>Nullified God’s Will For Benevolence</a:t>
            </a:r>
          </a:p>
          <a:p>
            <a:pPr lvl="3"/>
            <a:r>
              <a:rPr lang="en-US" dirty="0"/>
              <a:t>Mt 15:1-9, Care For Needy Family</a:t>
            </a:r>
          </a:p>
          <a:p>
            <a:pPr lvl="3"/>
            <a:r>
              <a:rPr lang="en-US" dirty="0"/>
              <a:t>Mt 12:1-8, Burdens On The Sabbath Day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2150823-1AF4-D057-838A-8FCD2539FA2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/>
              <a:t>Cargas De Los Judíos
Líderes Religiosos</a:t>
            </a:r>
          </a:p>
          <a:p>
            <a:pPr lvl="1"/>
            <a:r>
              <a:rPr lang="es-ES" dirty="0"/>
              <a:t>Anuló La Voluntad De Benevolencia De Dios</a:t>
            </a:r>
          </a:p>
          <a:p>
            <a:pPr lvl="2"/>
            <a:r>
              <a:rPr lang="es-ES" dirty="0"/>
              <a:t>Mt 15:1-9, Cuidar A La Familia Necesitada</a:t>
            </a:r>
          </a:p>
          <a:p>
            <a:pPr lvl="2"/>
            <a:r>
              <a:rPr lang="es-ES" dirty="0"/>
              <a:t>Mt 12:1-8, Cargas En El Día De Reposo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462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47142"/>
            <a:ext cx="7989752" cy="569831"/>
          </a:xfrm>
        </p:spPr>
        <p:txBody>
          <a:bodyPr/>
          <a:lstStyle/>
          <a:p>
            <a:r>
              <a:rPr lang="en-US" dirty="0"/>
              <a:t>Burden – Carga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518" y="981092"/>
            <a:ext cx="4387201" cy="5876908"/>
          </a:xfrm>
        </p:spPr>
        <p:txBody>
          <a:bodyPr>
            <a:normAutofit/>
          </a:bodyPr>
          <a:lstStyle/>
          <a:p>
            <a:r>
              <a:rPr lang="en-US" dirty="0"/>
              <a:t>Burdens Of The Jews</a:t>
            </a:r>
          </a:p>
          <a:p>
            <a:pPr lvl="1"/>
            <a:r>
              <a:rPr lang="en-US" dirty="0"/>
              <a:t>Law Of Moses </a:t>
            </a:r>
          </a:p>
          <a:p>
            <a:pPr lvl="2"/>
            <a:r>
              <a:rPr lang="en-US" dirty="0"/>
              <a:t>Act 15:8-10,  yoke ... which neither our fathers nor we were able to bear</a:t>
            </a:r>
          </a:p>
          <a:p>
            <a:pPr lvl="2"/>
            <a:r>
              <a:rPr lang="en-US" dirty="0"/>
              <a:t>Gal 5:1-6, ... be not entangled again with the yoke of bondage</a:t>
            </a:r>
          </a:p>
          <a:p>
            <a:pPr lvl="1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6FF778-BCE5-4721-D8AE-9AF19D717D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/>
              <a:t>Cargas De Los Judíos</a:t>
            </a:r>
          </a:p>
          <a:p>
            <a:pPr lvl="1"/>
            <a:r>
              <a:rPr lang="es-ES" dirty="0"/>
              <a:t>Ley De Moisés </a:t>
            </a:r>
          </a:p>
          <a:p>
            <a:pPr lvl="2"/>
            <a:r>
              <a:rPr lang="es-ES" dirty="0"/>
              <a:t>Hechos 15:8-10, yugo... que ni nuestros padres ni nosotros pudimos soportar</a:t>
            </a:r>
          </a:p>
          <a:p>
            <a:pPr lvl="2"/>
            <a:r>
              <a:rPr lang="es-ES" dirty="0"/>
              <a:t>Gálatas 5:1-6, ... no te enredes otra vez con el yugo de la esclavitud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475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47142"/>
            <a:ext cx="7989752" cy="569831"/>
          </a:xfrm>
        </p:spPr>
        <p:txBody>
          <a:bodyPr/>
          <a:lstStyle/>
          <a:p>
            <a:r>
              <a:rPr lang="en-US" dirty="0"/>
              <a:t>Relief – </a:t>
            </a:r>
            <a:r>
              <a:rPr lang="en-US" dirty="0" err="1"/>
              <a:t>Aliviar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518" y="981092"/>
            <a:ext cx="4387201" cy="587690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Jesus Lifts (Excessive) Burdens</a:t>
            </a:r>
          </a:p>
          <a:p>
            <a:pPr lvl="1"/>
            <a:r>
              <a:rPr lang="en-US" dirty="0"/>
              <a:t>Mt 11:28, “I will give you Rest”</a:t>
            </a:r>
          </a:p>
          <a:p>
            <a:pPr lvl="2"/>
            <a:r>
              <a:rPr lang="en-US" dirty="0"/>
              <a:t>Far more than mere rest – Rejuvenation</a:t>
            </a:r>
          </a:p>
          <a:p>
            <a:pPr lvl="2"/>
            <a:r>
              <a:rPr lang="en-US" dirty="0"/>
              <a:t>End useless labor and remove crushing burdens</a:t>
            </a:r>
          </a:p>
          <a:p>
            <a:pPr lvl="2"/>
            <a:r>
              <a:rPr lang="en-US" dirty="0"/>
              <a:t>Vs 29, ... ye shall find rest unto your souls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D6100A5-33E4-FBA7-1728-1F68A82180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77" y="981093"/>
            <a:ext cx="4396353" cy="587690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Jesús </a:t>
            </a:r>
            <a:r>
              <a:rPr lang="en-US" dirty="0" err="1"/>
              <a:t>Levanta</a:t>
            </a:r>
            <a:r>
              <a:rPr lang="en-US" dirty="0"/>
              <a:t> Cargas (</a:t>
            </a:r>
            <a:r>
              <a:rPr lang="en-US" dirty="0" err="1"/>
              <a:t>Excesivas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Mt 11:28, “</a:t>
            </a:r>
            <a:r>
              <a:rPr lang="es-MX" dirty="0"/>
              <a:t>Yo los haré descansar</a:t>
            </a:r>
            <a:r>
              <a:rPr lang="en-US" dirty="0"/>
              <a:t>”</a:t>
            </a:r>
          </a:p>
          <a:p>
            <a:pPr lvl="2"/>
            <a:r>
              <a:rPr lang="es-ES" dirty="0"/>
              <a:t>Mucho más que un simple descanso: rejuvenecimiento
Ponga fin al trabajo inútil y elimine las cargas aplastantes</a:t>
            </a:r>
          </a:p>
          <a:p>
            <a:pPr lvl="2"/>
            <a:r>
              <a:rPr lang="en-US" dirty="0"/>
              <a:t>Vs 29, ... </a:t>
            </a:r>
            <a:r>
              <a:rPr lang="es-MX" dirty="0"/>
              <a:t>Hallarán descanso para sus almas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508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67933"/>
            <a:ext cx="7989752" cy="576262"/>
          </a:xfrm>
        </p:spPr>
        <p:txBody>
          <a:bodyPr>
            <a:normAutofit fontScale="90000"/>
          </a:bodyPr>
          <a:lstStyle/>
          <a:p>
            <a:r>
              <a:rPr lang="en-US" dirty="0"/>
              <a:t>Relief – </a:t>
            </a:r>
            <a:r>
              <a:rPr lang="en-US" dirty="0" err="1"/>
              <a:t>Aliviar</a:t>
            </a:r>
            <a:r>
              <a:rPr lang="en-US" dirty="0"/>
              <a:t>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C138AC8-8DD8-3B3D-07BB-BA4E15A03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980" y="837549"/>
            <a:ext cx="7672040" cy="576262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24" y="1470387"/>
            <a:ext cx="4274374" cy="527625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Jesus Lifts Burdens</a:t>
            </a:r>
          </a:p>
          <a:p>
            <a:pPr lvl="1"/>
            <a:r>
              <a:rPr lang="en-US" dirty="0"/>
              <a:t>Burden of Sin</a:t>
            </a:r>
          </a:p>
          <a:p>
            <a:pPr lvl="2"/>
            <a:r>
              <a:rPr lang="en-US" dirty="0"/>
              <a:t>Gal 2:15-21, Justified By Jesus Christ</a:t>
            </a:r>
          </a:p>
          <a:p>
            <a:pPr lvl="1"/>
            <a:r>
              <a:rPr lang="en-US" dirty="0"/>
              <a:t>Burden of Life Under the Sun</a:t>
            </a:r>
          </a:p>
          <a:p>
            <a:pPr lvl="2"/>
            <a:r>
              <a:rPr lang="en-US" dirty="0"/>
              <a:t>2 Cor 5:1-10, …For in this we groan, earnestly desiring to be clothed upon with our house which is from heaven… For we that are in this tabernacle do groan, being burdened…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8B3C291-B506-7E50-AC29-3A18F7C85A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63281" y="1470387"/>
            <a:ext cx="4283291" cy="5276256"/>
          </a:xfrm>
        </p:spPr>
        <p:txBody>
          <a:bodyPr>
            <a:normAutofit fontScale="85000" lnSpcReduction="10000"/>
          </a:bodyPr>
          <a:lstStyle/>
          <a:p>
            <a:r>
              <a:rPr lang="es-ES" dirty="0"/>
              <a:t>Jesús Levanta Cargas</a:t>
            </a:r>
          </a:p>
          <a:p>
            <a:pPr lvl="1"/>
            <a:r>
              <a:rPr lang="es-ES" dirty="0"/>
              <a:t>Carga Del Pecado</a:t>
            </a:r>
          </a:p>
          <a:p>
            <a:pPr lvl="2"/>
            <a:r>
              <a:rPr lang="es-ES" dirty="0"/>
              <a:t>Gal 2,15-21, Justificado Por Jesucristo</a:t>
            </a:r>
          </a:p>
          <a:p>
            <a:pPr lvl="1"/>
            <a:r>
              <a:rPr lang="es-ES" dirty="0"/>
              <a:t>La Carga De La Vida Bajo El Sol</a:t>
            </a:r>
          </a:p>
          <a:p>
            <a:pPr lvl="2"/>
            <a:r>
              <a:rPr lang="en-US" dirty="0"/>
              <a:t>2 Cor 5:1-10, …</a:t>
            </a:r>
            <a:r>
              <a:rPr lang="es-ES" dirty="0"/>
              <a:t>por esto también gemimos, deseando ser revestidos de aquella nuestra habitación celestial</a:t>
            </a:r>
            <a:r>
              <a:rPr lang="en-US" dirty="0"/>
              <a:t>… </a:t>
            </a:r>
            <a:r>
              <a:rPr lang="es-ES" dirty="0"/>
              <a:t>Porque nosotros que estamos en este tabernáculo gemimos con angustia;</a:t>
            </a:r>
            <a:r>
              <a:rPr lang="en-US" dirty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533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67933"/>
            <a:ext cx="7989752" cy="576262"/>
          </a:xfrm>
        </p:spPr>
        <p:txBody>
          <a:bodyPr>
            <a:normAutofit fontScale="90000"/>
          </a:bodyPr>
          <a:lstStyle/>
          <a:p>
            <a:r>
              <a:rPr lang="en-US" dirty="0"/>
              <a:t>Relief – </a:t>
            </a:r>
            <a:r>
              <a:rPr lang="en-US" dirty="0" err="1"/>
              <a:t>Aliviar</a:t>
            </a:r>
            <a:r>
              <a:rPr lang="en-US" dirty="0"/>
              <a:t>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C138AC8-8DD8-3B3D-07BB-BA4E15A03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980" y="837549"/>
            <a:ext cx="7672040" cy="576262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CF07CE-6D17-F659-C4B7-2480047E7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24" y="1470387"/>
            <a:ext cx="4274374" cy="527625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Jesus Offers Useful Burdens &amp; Yokes</a:t>
            </a:r>
          </a:p>
          <a:p>
            <a:pPr lvl="1"/>
            <a:r>
              <a:rPr lang="en-US" dirty="0"/>
              <a:t>Jesus Has Better</a:t>
            </a:r>
          </a:p>
          <a:p>
            <a:pPr lvl="2"/>
            <a:r>
              <a:rPr lang="en-US" dirty="0"/>
              <a:t>Burden Is Light</a:t>
            </a:r>
          </a:p>
          <a:p>
            <a:pPr lvl="2"/>
            <a:r>
              <a:rPr lang="en-US" dirty="0"/>
              <a:t>Yoke Is Useful</a:t>
            </a:r>
          </a:p>
          <a:p>
            <a:pPr lvl="1"/>
            <a:r>
              <a:rPr lang="en-US" dirty="0"/>
              <a:t>A Relief </a:t>
            </a:r>
          </a:p>
          <a:p>
            <a:pPr lvl="2"/>
            <a:r>
              <a:rPr lang="en-US" dirty="0"/>
              <a:t>Not The Ending Of Labor</a:t>
            </a:r>
          </a:p>
          <a:p>
            <a:pPr lvl="2"/>
            <a:r>
              <a:rPr lang="en-US" dirty="0"/>
              <a:t>Lighter And Useful Labor </a:t>
            </a:r>
          </a:p>
          <a:p>
            <a:pPr lvl="1"/>
            <a:r>
              <a:rPr lang="en-US" dirty="0"/>
              <a:t>Like Feathers On A Bird</a:t>
            </a:r>
          </a:p>
          <a:p>
            <a:pPr lvl="1"/>
            <a:r>
              <a:rPr lang="en-US" dirty="0"/>
              <a:t>Not Like Working A Rented Mule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A98AE17-9D46-BD1F-8A0F-9080E32EC7C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/>
              <a:t>Jesús Ofrece Cargas Y Yugos Útiles</a:t>
            </a:r>
          </a:p>
          <a:p>
            <a:pPr lvl="1"/>
            <a:r>
              <a:rPr lang="es-ES" dirty="0"/>
              <a:t>Jesús Tiene Mejores</a:t>
            </a:r>
          </a:p>
          <a:p>
            <a:pPr lvl="2"/>
            <a:r>
              <a:rPr lang="es-ES" dirty="0"/>
              <a:t>La Carga Es Ligera</a:t>
            </a:r>
          </a:p>
          <a:p>
            <a:pPr lvl="2"/>
            <a:r>
              <a:rPr lang="es-ES" dirty="0"/>
              <a:t>El Yugo Es Útil</a:t>
            </a:r>
          </a:p>
          <a:p>
            <a:pPr lvl="1"/>
            <a:r>
              <a:rPr lang="es-ES" dirty="0"/>
              <a:t>Un Alivio</a:t>
            </a:r>
          </a:p>
          <a:p>
            <a:pPr lvl="2"/>
            <a:r>
              <a:rPr lang="es-ES" dirty="0"/>
              <a:t>No Es El Fin Del Trabajo De Parto</a:t>
            </a:r>
          </a:p>
          <a:p>
            <a:pPr lvl="2"/>
            <a:r>
              <a:rPr lang="es-ES" dirty="0"/>
              <a:t>Mano De Obra Más Ligera Y Útil</a:t>
            </a:r>
          </a:p>
          <a:p>
            <a:pPr lvl="1"/>
            <a:r>
              <a:rPr lang="es-ES" dirty="0"/>
              <a:t>Como Plumas En Un Pájaro</a:t>
            </a:r>
          </a:p>
          <a:p>
            <a:pPr lvl="1"/>
            <a:r>
              <a:rPr lang="es-ES" dirty="0"/>
              <a:t>No Es Como Trabajar Con Una Mula Alquilada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633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67933"/>
            <a:ext cx="7989752" cy="576262"/>
          </a:xfrm>
        </p:spPr>
        <p:txBody>
          <a:bodyPr>
            <a:normAutofit fontScale="90000"/>
          </a:bodyPr>
          <a:lstStyle/>
          <a:p>
            <a:r>
              <a:rPr lang="en-US" dirty="0"/>
              <a:t>Relief – </a:t>
            </a:r>
            <a:r>
              <a:rPr lang="en-US" dirty="0" err="1"/>
              <a:t>Aliviar</a:t>
            </a:r>
            <a:r>
              <a:rPr lang="en-US" dirty="0"/>
              <a:t>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C138AC8-8DD8-3B3D-07BB-BA4E15A03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980" y="837549"/>
            <a:ext cx="7672040" cy="576262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CF07CE-6D17-F659-C4B7-2480047E7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24" y="1470387"/>
            <a:ext cx="4274374" cy="52762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Jesus Beseeches: Come Unto Me</a:t>
            </a:r>
          </a:p>
          <a:p>
            <a:pPr lvl="1"/>
            <a:r>
              <a:rPr lang="en-US" dirty="0"/>
              <a:t>Beseech – Encouraging &amp; Even Pleading</a:t>
            </a:r>
          </a:p>
          <a:p>
            <a:pPr lvl="1"/>
            <a:r>
              <a:rPr lang="en-US" dirty="0"/>
              <a:t>Easily Entreated</a:t>
            </a:r>
          </a:p>
          <a:p>
            <a:pPr lvl="2"/>
            <a:r>
              <a:rPr lang="en-US" dirty="0"/>
              <a:t>Heb 2:14-18, Took on nature of man, merciful and faithful high priest </a:t>
            </a:r>
          </a:p>
          <a:p>
            <a:pPr lvl="2"/>
            <a:r>
              <a:rPr lang="en-US" dirty="0"/>
              <a:t>Heb 4:14-16, Sympathetic high priest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65CFB71-F46B-4CE1-75DE-1B7E2E08904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Jesús Suplica: Venid A Mí</a:t>
            </a:r>
          </a:p>
          <a:p>
            <a:pPr lvl="1"/>
            <a:r>
              <a:rPr lang="es-ES" dirty="0"/>
              <a:t>Suplicar: Alentar E Incluso Suplicar</a:t>
            </a:r>
          </a:p>
          <a:p>
            <a:pPr lvl="1"/>
            <a:r>
              <a:rPr lang="es-ES" dirty="0"/>
              <a:t>Fácilmente Suplicado</a:t>
            </a:r>
          </a:p>
          <a:p>
            <a:pPr lvl="2"/>
            <a:r>
              <a:rPr lang="es-ES" dirty="0" err="1"/>
              <a:t>Heb</a:t>
            </a:r>
            <a:r>
              <a:rPr lang="es-ES" dirty="0"/>
              <a:t> 2:14-18, Tomó naturaleza de hombre, misericordioso y fiel sumo sacerdote </a:t>
            </a:r>
          </a:p>
          <a:p>
            <a:pPr lvl="2"/>
            <a:r>
              <a:rPr lang="es-ES" dirty="0" err="1"/>
              <a:t>Heb</a:t>
            </a:r>
            <a:r>
              <a:rPr lang="es-ES" dirty="0"/>
              <a:t> 4:14-16, Sumo Sacerdote Compasivo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239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67933"/>
            <a:ext cx="7989752" cy="576262"/>
          </a:xfrm>
        </p:spPr>
        <p:txBody>
          <a:bodyPr>
            <a:normAutofit fontScale="90000"/>
          </a:bodyPr>
          <a:lstStyle/>
          <a:p>
            <a:r>
              <a:rPr lang="en-US" dirty="0"/>
              <a:t>Rest for the Weary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ACF0729-6A47-113A-3AD4-20587E426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980" y="837549"/>
            <a:ext cx="7672040" cy="576262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24" y="1470387"/>
            <a:ext cx="4274374" cy="5276256"/>
          </a:xfrm>
        </p:spPr>
        <p:txBody>
          <a:bodyPr>
            <a:normAutofit/>
          </a:bodyPr>
          <a:lstStyle/>
          <a:p>
            <a:r>
              <a:rPr lang="en-US" dirty="0"/>
              <a:t>We Need Jesus</a:t>
            </a:r>
          </a:p>
          <a:p>
            <a:pPr lvl="1"/>
            <a:r>
              <a:rPr lang="en-US" dirty="0"/>
              <a:t>The fatigued and overly weighted down  realize it best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B1BDA1F-9C73-7C90-29CD-9020A8912EB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/>
              <a:t>Necesitamos a Jesús</a:t>
            </a:r>
          </a:p>
          <a:p>
            <a:pPr lvl="1"/>
            <a:r>
              <a:rPr lang="es-ES" dirty="0"/>
              <a:t>Los fatigados y demasiado agobiados se dan cuenta mejor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716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Rest for the Weary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D8212-200B-8330-2936-E991EC27C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Shares In Burdens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91DB6A-6A46-5FBB-9EA0-1524403B678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Jesús </a:t>
            </a:r>
            <a:r>
              <a:rPr lang="en-US" dirty="0" err="1"/>
              <a:t>Comparte</a:t>
            </a:r>
            <a:r>
              <a:rPr lang="en-US" dirty="0"/>
              <a:t> Las Cargas</a:t>
            </a:r>
          </a:p>
        </p:txBody>
      </p:sp>
    </p:spTree>
    <p:extLst>
      <p:ext uri="{BB962C8B-B14F-4D97-AF65-F5344CB8AC3E}">
        <p14:creationId xmlns:p14="http://schemas.microsoft.com/office/powerpoint/2010/main" val="2775809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Rest for the Weary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ACF0729-6A47-113A-3AD4-20587E426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Will Relieve Heavy Burdens</a:t>
            </a:r>
          </a:p>
          <a:p>
            <a:pPr lvl="1"/>
            <a:r>
              <a:rPr lang="en-US" dirty="0"/>
              <a:t>Offers Easy Yoke/Useful Burdens</a:t>
            </a:r>
          </a:p>
          <a:p>
            <a:pPr lvl="1"/>
            <a:r>
              <a:rPr lang="en-US" dirty="0"/>
              <a:t>Jesus carries our heaviest burden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0E2ABA-4DFD-B836-EDB3-F9BF193AF9D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/>
              <a:t>Jesús Aliviará Las Pesadas Cargas</a:t>
            </a:r>
          </a:p>
          <a:p>
            <a:pPr lvl="1"/>
            <a:r>
              <a:rPr lang="es-ES"/>
              <a:t>Ofrece </a:t>
            </a:r>
            <a:r>
              <a:rPr lang="es-ES" dirty="0"/>
              <a:t>Yugo Fácil/</a:t>
            </a:r>
            <a:r>
              <a:rPr lang="es-ES"/>
              <a:t>Cargas Útiles</a:t>
            </a:r>
          </a:p>
          <a:p>
            <a:pPr lvl="1"/>
            <a:r>
              <a:rPr lang="es-ES"/>
              <a:t>Jesús </a:t>
            </a:r>
            <a:r>
              <a:rPr lang="es-ES" dirty="0"/>
              <a:t>Lleva Nuestra Carga Más Pesada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89513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371</TotalTime>
  <Words>1076</Words>
  <Application>Microsoft Office PowerPoint</Application>
  <PresentationFormat>On-screen Show (4:3)</PresentationFormat>
  <Paragraphs>179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Gill Sans MT</vt:lpstr>
      <vt:lpstr>Wingdings</vt:lpstr>
      <vt:lpstr>Wingdings 2</vt:lpstr>
      <vt:lpstr>Dividend</vt:lpstr>
      <vt:lpstr>Relief For The Weary &amp; Overburdened</vt:lpstr>
      <vt:lpstr>Relief – Aliviar </vt:lpstr>
      <vt:lpstr>Burden – Carga </vt:lpstr>
      <vt:lpstr>Burden – Carga </vt:lpstr>
      <vt:lpstr>Burden – Carga </vt:lpstr>
      <vt:lpstr>Burden – Carga </vt:lpstr>
      <vt:lpstr>Relief – Aliviar </vt:lpstr>
      <vt:lpstr>Relief – Aliviar </vt:lpstr>
      <vt:lpstr>Relief – Aliviar </vt:lpstr>
      <vt:lpstr>Relief – Aliviar </vt:lpstr>
      <vt:lpstr>Rest for the Weary</vt:lpstr>
      <vt:lpstr>Rest for the Weary</vt:lpstr>
      <vt:lpstr>Rest for the Weary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 for the Weary</dc:title>
  <dc:creator>Ross Ward</dc:creator>
  <cp:lastModifiedBy>Mary Jo Hetrick</cp:lastModifiedBy>
  <cp:revision>139</cp:revision>
  <cp:lastPrinted>2023-11-05T13:27:16Z</cp:lastPrinted>
  <dcterms:created xsi:type="dcterms:W3CDTF">2021-07-29T19:02:25Z</dcterms:created>
  <dcterms:modified xsi:type="dcterms:W3CDTF">2023-11-17T15:40:58Z</dcterms:modified>
</cp:coreProperties>
</file>