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02" r:id="rId3"/>
    <p:sldId id="299" r:id="rId4"/>
    <p:sldId id="304" r:id="rId5"/>
    <p:sldId id="305" r:id="rId6"/>
    <p:sldId id="306" r:id="rId7"/>
    <p:sldId id="303" r:id="rId8"/>
    <p:sldId id="307" r:id="rId9"/>
    <p:sldId id="308" r:id="rId10"/>
    <p:sldId id="309" r:id="rId11"/>
    <p:sldId id="310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901" autoAdjust="0"/>
  </p:normalViewPr>
  <p:slideViewPr>
    <p:cSldViewPr>
      <p:cViewPr varScale="1">
        <p:scale>
          <a:sx n="79" d="100"/>
          <a:sy n="79" d="100"/>
        </p:scale>
        <p:origin x="165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5FB088CB-EDE6-4862-9EF2-BC548EB89D23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54ACC768-AF9E-4701-AF8D-DF8641FB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CC768-AF9E-4701-AF8D-DF8641FB32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4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919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26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31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18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70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7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565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2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501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9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514599"/>
          </a:xfrm>
        </p:spPr>
        <p:txBody>
          <a:bodyPr/>
          <a:lstStyle>
            <a:lvl1pPr>
              <a:defRPr sz="4800" b="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95400"/>
          </a:xfrm>
        </p:spPr>
        <p:txBody>
          <a:bodyPr/>
          <a:lstStyle>
            <a:lvl1pPr marL="0" indent="0" algn="ctr">
              <a:buNone/>
              <a:defRPr b="0" cap="none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E635C8-DCB9-4CFB-A1CB-80CEB7456562}"/>
              </a:ext>
            </a:extLst>
          </p:cNvPr>
          <p:cNvSpPr/>
          <p:nvPr userDrawn="1"/>
        </p:nvSpPr>
        <p:spPr>
          <a:xfrm>
            <a:off x="0" y="1524000"/>
            <a:ext cx="9144000" cy="5334000"/>
          </a:xfrm>
          <a:prstGeom prst="round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  <a:ln>
            <a:noFill/>
          </a:ln>
        </p:spPr>
        <p:txBody>
          <a:bodyPr>
            <a:normAutofit/>
          </a:bodyPr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3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-280988"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404813">
              <a:defRPr sz="2800">
                <a:solidFill>
                  <a:schemeClr val="tx1"/>
                </a:solidFill>
              </a:defRPr>
            </a:lvl4pPr>
            <a:lvl5pPr marL="1371600" indent="-228600"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9A48D3-5595-4282-B807-6CDE9206EBED}"/>
              </a:ext>
            </a:extLst>
          </p:cNvPr>
          <p:cNvCxnSpPr/>
          <p:nvPr userDrawn="1"/>
        </p:nvCxnSpPr>
        <p:spPr>
          <a:xfrm>
            <a:off x="0" y="1524000"/>
            <a:ext cx="9144000" cy="0"/>
          </a:xfrm>
          <a:prstGeom prst="line">
            <a:avLst/>
          </a:prstGeom>
          <a:ln w="1016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39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3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836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9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2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3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8319B-300C-0642-57C5-5CF7C100E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 anchor="ctr">
            <a:no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4366AD-AA38-394D-DFC1-F006524EB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DAEBB0C-F93E-B192-2885-4EDA96A576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 marL="404813" indent="-400050">
              <a:buSzPct val="85000"/>
              <a:buFont typeface="Wingdings" panose="05000000000000000000" pitchFamily="2" charset="2"/>
              <a:buChar char="v"/>
              <a:defRPr>
                <a:latin typeface="+mn-lt"/>
              </a:defRPr>
            </a:lvl2pPr>
            <a:lvl3pPr marL="747713" indent="-342900">
              <a:buSzPct val="75000"/>
              <a:buFont typeface="Wingdings" panose="05000000000000000000" pitchFamily="2" charset="2"/>
              <a:buChar char="Ø"/>
              <a:defRPr sz="3200">
                <a:latin typeface="+mn-lt"/>
              </a:defRPr>
            </a:lvl3pPr>
            <a:lvl4pPr marL="976313" indent="-228600">
              <a:buFont typeface="Wingdings" panose="05000000000000000000" pitchFamily="2" charset="2"/>
              <a:buChar char="§"/>
              <a:defRPr sz="2800">
                <a:latin typeface="+mn-lt"/>
              </a:defRPr>
            </a:lvl4pPr>
            <a:lvl5pPr marL="1204913" indent="-228600"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FEBCEF-F221-96A2-50A3-C468263764CE}"/>
              </a:ext>
            </a:extLst>
          </p:cNvPr>
          <p:cNvCxnSpPr/>
          <p:nvPr userDrawn="1"/>
        </p:nvCxnSpPr>
        <p:spPr>
          <a:xfrm>
            <a:off x="2971800" y="0"/>
            <a:ext cx="0" cy="67214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4CF37C-9E46-3D6B-3654-85AF9CD9AAF0}"/>
              </a:ext>
            </a:extLst>
          </p:cNvPr>
          <p:cNvCxnSpPr>
            <a:cxnSpLocks/>
          </p:cNvCxnSpPr>
          <p:nvPr userDrawn="1"/>
        </p:nvCxnSpPr>
        <p:spPr>
          <a:xfrm>
            <a:off x="0" y="3124200"/>
            <a:ext cx="2971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3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3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48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0DAF0-7E1D-4AF4-8839-BD96192BC744}" type="datetimeFigureOut">
              <a:rPr lang="en-US" smtClean="0"/>
              <a:t>10/8/2023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3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Elephant" panose="020209040905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0" kern="1200">
          <a:solidFill>
            <a:schemeClr val="tx1"/>
          </a:solidFill>
          <a:latin typeface="Aharoni" panose="02010803020104030203" pitchFamily="2" charset="-79"/>
          <a:ea typeface="+mn-ea"/>
          <a:cs typeface="Aharoni" panose="02010803020104030203" pitchFamily="2" charset="-79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514599"/>
          </a:xfrm>
        </p:spPr>
        <p:txBody>
          <a:bodyPr/>
          <a:lstStyle/>
          <a:p>
            <a:r>
              <a:rPr lang="en-US" dirty="0"/>
              <a:t>Sermon On The Mount</a:t>
            </a:r>
            <a:br>
              <a:rPr lang="en-US" dirty="0"/>
            </a:br>
            <a:r>
              <a:rPr lang="en-US" dirty="0"/>
              <a:t>A Spiritual Revolution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95400"/>
          </a:xfrm>
        </p:spPr>
        <p:txBody>
          <a:bodyPr/>
          <a:lstStyle/>
          <a:p>
            <a:r>
              <a:rPr lang="en-US" dirty="0"/>
              <a:t>Mt 5:17-20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549533-953B-698A-4DE8-4B9ED8FE1543}"/>
              </a:ext>
            </a:extLst>
          </p:cNvPr>
          <p:cNvSpPr txBox="1"/>
          <p:nvPr/>
        </p:nvSpPr>
        <p:spPr>
          <a:xfrm>
            <a:off x="304800" y="2895600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Fulfilling ALL Righteousness </a:t>
            </a:r>
          </a:p>
        </p:txBody>
      </p:sp>
    </p:spTree>
    <p:extLst>
      <p:ext uri="{BB962C8B-B14F-4D97-AF65-F5344CB8AC3E}">
        <p14:creationId xmlns:p14="http://schemas.microsoft.com/office/powerpoint/2010/main" val="203329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748BA-A88F-BCDA-B335-42CF7CC03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C30A59-63BD-5AD7-8E41-A14D99135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Mt 5:1-12, The </a:t>
            </a:r>
            <a:r>
              <a:rPr lang="en-US" dirty="0"/>
              <a:t>Blessed</a:t>
            </a:r>
          </a:p>
          <a:p>
            <a:pPr lvl="1"/>
            <a:r>
              <a:rPr lang="en-US" dirty="0"/>
              <a:t>Poor In Spirit – Of Them Is the Kingdom of Heaven</a:t>
            </a:r>
          </a:p>
          <a:p>
            <a:pPr lvl="1"/>
            <a:r>
              <a:rPr lang="en-US" dirty="0"/>
              <a:t>Mourn - Comforted</a:t>
            </a:r>
          </a:p>
          <a:p>
            <a:pPr lvl="1"/>
            <a:r>
              <a:rPr lang="en-US" dirty="0"/>
              <a:t>Meek - Inherit The Land</a:t>
            </a:r>
          </a:p>
          <a:p>
            <a:pPr lvl="1"/>
            <a:r>
              <a:rPr lang="en-US" dirty="0"/>
              <a:t>Hunger And Thirst After Righteousness – Filled </a:t>
            </a:r>
          </a:p>
          <a:p>
            <a:pPr lvl="1"/>
            <a:r>
              <a:rPr lang="en-US" dirty="0"/>
              <a:t>Merciful - Obtain Mercy</a:t>
            </a:r>
          </a:p>
          <a:p>
            <a:pPr lvl="1"/>
            <a:r>
              <a:rPr lang="en-US" dirty="0"/>
              <a:t>Pure In Heart - See God</a:t>
            </a:r>
          </a:p>
          <a:p>
            <a:pPr lvl="1"/>
            <a:r>
              <a:rPr lang="en-US" dirty="0"/>
              <a:t>Peacemakers - The Children Of God</a:t>
            </a:r>
          </a:p>
          <a:p>
            <a:pPr lvl="1"/>
            <a:r>
              <a:rPr lang="en-US" dirty="0"/>
              <a:t>Persecuted - Of Them Is the Kingdom of Heaven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42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/>
          <a:lstStyle/>
          <a:p>
            <a:r>
              <a:rPr lang="en-US" dirty="0"/>
              <a:t>Fulfilling ALL Righteousness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DDA21C-BE78-2744-2900-92E6D60C9DE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/>
          <a:lstStyle/>
          <a:p>
            <a:r>
              <a:rPr lang="en-US" dirty="0"/>
              <a:t>Mt 5:17, Jesus’ Mission </a:t>
            </a:r>
          </a:p>
          <a:p>
            <a:pPr lvl="1"/>
            <a:r>
              <a:rPr lang="en-US" dirty="0"/>
              <a:t>Accused of </a:t>
            </a:r>
          </a:p>
          <a:p>
            <a:pPr lvl="2"/>
            <a:r>
              <a:rPr lang="en-US" dirty="0"/>
              <a:t>Perverting The Law</a:t>
            </a:r>
          </a:p>
          <a:p>
            <a:pPr lvl="2"/>
            <a:r>
              <a:rPr lang="en-US" dirty="0"/>
              <a:t>Changing The Law</a:t>
            </a:r>
          </a:p>
          <a:p>
            <a:pPr lvl="2"/>
            <a:r>
              <a:rPr lang="en-US" dirty="0"/>
              <a:t>Ignoring The Law</a:t>
            </a:r>
          </a:p>
          <a:p>
            <a:pPr lvl="2"/>
            <a:r>
              <a:rPr lang="en-US" dirty="0"/>
              <a:t>Breaking The Law</a:t>
            </a:r>
          </a:p>
          <a:p>
            <a:pPr lvl="1"/>
            <a:r>
              <a:rPr lang="en-US" dirty="0"/>
              <a:t>Jesus Fulfills The Law &amp; Prophets</a:t>
            </a:r>
          </a:p>
          <a:p>
            <a:pPr lvl="2"/>
            <a:r>
              <a:rPr lang="en-US" dirty="0"/>
              <a:t>He Is The Messiah</a:t>
            </a:r>
          </a:p>
          <a:p>
            <a:pPr lvl="2"/>
            <a:r>
              <a:rPr lang="en-US" dirty="0"/>
              <a:t>He Fulfills The Prophecies</a:t>
            </a:r>
          </a:p>
          <a:p>
            <a:pPr lvl="2"/>
            <a:r>
              <a:rPr lang="en-US" dirty="0"/>
              <a:t>He Fulfills Sacrifices &amp; Roles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71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/>
          <a:lstStyle/>
          <a:p>
            <a:r>
              <a:rPr lang="en-US" dirty="0"/>
              <a:t>Fulfilling ALL Righteousness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DDA21C-BE78-2744-2900-92E6D60C9DE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>
            <a:normAutofit fontScale="92500"/>
          </a:bodyPr>
          <a:lstStyle/>
          <a:p>
            <a:r>
              <a:rPr lang="en-US" dirty="0"/>
              <a:t>Mt 5:18, Timing</a:t>
            </a:r>
          </a:p>
          <a:p>
            <a:pPr lvl="1"/>
            <a:r>
              <a:rPr lang="en-US" dirty="0"/>
              <a:t>Authority Of Written Word</a:t>
            </a:r>
          </a:p>
          <a:p>
            <a:pPr lvl="2"/>
            <a:r>
              <a:rPr lang="en-US" dirty="0"/>
              <a:t>Steadfast</a:t>
            </a:r>
          </a:p>
          <a:p>
            <a:pPr lvl="2"/>
            <a:r>
              <a:rPr lang="en-US" dirty="0"/>
              <a:t>Unchangeable</a:t>
            </a:r>
          </a:p>
          <a:p>
            <a:pPr lvl="2"/>
            <a:r>
              <a:rPr lang="en-US" dirty="0"/>
              <a:t>To The Nth Degree</a:t>
            </a:r>
          </a:p>
          <a:p>
            <a:pPr lvl="2"/>
            <a:r>
              <a:rPr lang="en-US" dirty="0"/>
              <a:t>Until... </a:t>
            </a:r>
          </a:p>
          <a:p>
            <a:pPr lvl="1"/>
            <a:r>
              <a:rPr lang="en-US" dirty="0"/>
              <a:t>All Fulfilled</a:t>
            </a:r>
          </a:p>
          <a:p>
            <a:pPr lvl="2"/>
            <a:r>
              <a:rPr lang="en-US" dirty="0"/>
              <a:t>Jesus Fulfilling ALL Prophecies Of Messiah</a:t>
            </a:r>
          </a:p>
          <a:p>
            <a:pPr lvl="2"/>
            <a:r>
              <a:rPr lang="en-US" dirty="0"/>
              <a:t>Completed It’s Purpose</a:t>
            </a:r>
          </a:p>
          <a:p>
            <a:pPr lvl="1"/>
            <a:r>
              <a:rPr lang="en-US" dirty="0"/>
              <a:t>The Fulfillment Of God’s Covenant</a:t>
            </a:r>
          </a:p>
          <a:p>
            <a:pPr lvl="2"/>
            <a:r>
              <a:rPr lang="en-US" dirty="0"/>
              <a:t>Permits A Change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67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/>
          <a:lstStyle/>
          <a:p>
            <a:r>
              <a:rPr lang="en-US" dirty="0"/>
              <a:t>Fulfilling ALL Righteousness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DDA21C-BE78-2744-2900-92E6D60C9DE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Mt 5:19, Lesser &amp; Greater Commands</a:t>
            </a:r>
          </a:p>
          <a:p>
            <a:pPr lvl="1"/>
            <a:r>
              <a:rPr lang="en-US" dirty="0"/>
              <a:t>Jews Concerned Over “Most Important”</a:t>
            </a:r>
          </a:p>
          <a:p>
            <a:pPr lvl="2"/>
            <a:r>
              <a:rPr lang="en-US" dirty="0"/>
              <a:t>Mk 12:28-34, Mt 22:34-40</a:t>
            </a:r>
          </a:p>
          <a:p>
            <a:pPr lvl="1"/>
            <a:r>
              <a:rPr lang="en-US" dirty="0"/>
              <a:t>Figure Of Speech </a:t>
            </a:r>
          </a:p>
          <a:p>
            <a:pPr lvl="2"/>
            <a:r>
              <a:rPr lang="en-US" dirty="0"/>
              <a:t>Hyperbole </a:t>
            </a:r>
          </a:p>
          <a:p>
            <a:pPr lvl="2"/>
            <a:r>
              <a:rPr lang="en-US" dirty="0"/>
              <a:t>Remember Vs. 20: “ye shall in no case enter into the kingdom of heaven”</a:t>
            </a:r>
          </a:p>
          <a:p>
            <a:pPr lvl="1"/>
            <a:r>
              <a:rPr lang="en-US" dirty="0"/>
              <a:t>True Greatness</a:t>
            </a:r>
          </a:p>
          <a:p>
            <a:pPr lvl="2"/>
            <a:r>
              <a:rPr lang="en-US" dirty="0"/>
              <a:t>Those Who Do And Teach ALL Commands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6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/>
          <a:lstStyle/>
          <a:p>
            <a:r>
              <a:rPr lang="en-US" dirty="0"/>
              <a:t>Fulfilling ALL Righteousness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DDA21C-BE78-2744-2900-92E6D60C9DE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>
            <a:normAutofit fontScale="92500"/>
          </a:bodyPr>
          <a:lstStyle/>
          <a:p>
            <a:r>
              <a:rPr lang="en-US" dirty="0"/>
              <a:t>Mt 5:20, Fulfilling Righteousness</a:t>
            </a:r>
          </a:p>
          <a:p>
            <a:pPr lvl="1"/>
            <a:r>
              <a:rPr lang="en-US" dirty="0"/>
              <a:t>“Unless Your Righteousness Exceed”</a:t>
            </a:r>
          </a:p>
          <a:p>
            <a:pPr lvl="2"/>
            <a:r>
              <a:rPr lang="en-US" dirty="0"/>
              <a:t>Scribes &amp; Pharisees Were Perceived As Righteous </a:t>
            </a:r>
          </a:p>
          <a:p>
            <a:pPr lvl="3"/>
            <a:r>
              <a:rPr lang="en-US" dirty="0"/>
              <a:t>Healthy – Wealthy – Of Status</a:t>
            </a:r>
          </a:p>
          <a:p>
            <a:pPr lvl="2"/>
            <a:r>
              <a:rPr lang="en-US" dirty="0"/>
              <a:t>Their Righteousness:</a:t>
            </a:r>
          </a:p>
          <a:p>
            <a:pPr lvl="3"/>
            <a:r>
              <a:rPr lang="en-US" dirty="0"/>
              <a:t>Externals, Ceremonials, And Rituals, No Attention To The Heart</a:t>
            </a:r>
          </a:p>
          <a:p>
            <a:pPr lvl="2"/>
            <a:r>
              <a:rPr lang="en-US" dirty="0"/>
              <a:t>They Are Not Worthy Of The Kingdom</a:t>
            </a:r>
          </a:p>
          <a:p>
            <a:pPr lvl="1"/>
            <a:r>
              <a:rPr lang="en-US" dirty="0"/>
              <a:t>Exceeding Status Quo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24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C30A59-63BD-5AD7-8E41-A14D9913532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Spiritual Revolution</a:t>
            </a:r>
          </a:p>
          <a:p>
            <a:pPr lvl="1"/>
            <a:r>
              <a:rPr lang="en-US" dirty="0"/>
              <a:t>Fulfilling ALL Righteousness</a:t>
            </a:r>
          </a:p>
          <a:p>
            <a:pPr lvl="2"/>
            <a:r>
              <a:rPr lang="en-US" dirty="0"/>
              <a:t>Vs. 17, Jesus’ Mission </a:t>
            </a:r>
          </a:p>
          <a:p>
            <a:pPr lvl="3"/>
            <a:r>
              <a:rPr lang="en-US" dirty="0"/>
              <a:t>Fulfill All Law &amp; Prophets</a:t>
            </a:r>
          </a:p>
          <a:p>
            <a:pPr lvl="2"/>
            <a:r>
              <a:rPr lang="en-US" dirty="0"/>
              <a:t>Vs. 18, Timing</a:t>
            </a:r>
          </a:p>
          <a:p>
            <a:pPr lvl="3"/>
            <a:r>
              <a:rPr lang="en-US" dirty="0"/>
              <a:t>Till All Fulfilled </a:t>
            </a:r>
          </a:p>
          <a:p>
            <a:pPr lvl="2"/>
            <a:r>
              <a:rPr lang="en-US" dirty="0"/>
              <a:t>Vs. 19, Lesser &amp; Greater Commands</a:t>
            </a:r>
          </a:p>
          <a:p>
            <a:pPr lvl="3"/>
            <a:r>
              <a:rPr lang="en-US" dirty="0"/>
              <a:t>All Are Important</a:t>
            </a:r>
          </a:p>
          <a:p>
            <a:pPr lvl="2"/>
            <a:r>
              <a:rPr lang="en-US" dirty="0"/>
              <a:t>Vs. 20, Fulfilling Righteousness</a:t>
            </a:r>
          </a:p>
          <a:p>
            <a:pPr lvl="3"/>
            <a:r>
              <a:rPr lang="en-US" dirty="0"/>
              <a:t>Exceed The “Righteous” </a:t>
            </a:r>
          </a:p>
          <a:p>
            <a:pPr lvl="2"/>
            <a:r>
              <a:rPr lang="en-US" dirty="0"/>
              <a:t>A Repudiation Of The Scribes &amp; Pharisees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914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C30A59-63BD-5AD7-8E41-A14D9913532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>
            <a:normAutofit/>
          </a:bodyPr>
          <a:lstStyle/>
          <a:p>
            <a:r>
              <a:rPr lang="en-US" dirty="0"/>
              <a:t>Jesus Fulfilled ALL Righteousness</a:t>
            </a:r>
          </a:p>
          <a:p>
            <a:pPr lvl="1"/>
            <a:r>
              <a:rPr lang="en-US" dirty="0"/>
              <a:t>Kept The Old Law</a:t>
            </a:r>
          </a:p>
          <a:p>
            <a:pPr lvl="1"/>
            <a:r>
              <a:rPr lang="en-US" dirty="0"/>
              <a:t>John The Baptizers baptism</a:t>
            </a:r>
          </a:p>
          <a:p>
            <a:pPr lvl="2"/>
            <a:r>
              <a:rPr lang="en-US" dirty="0"/>
              <a:t>Mt 3:13-15, Then came Jesus unto John, to be baptized of him </a:t>
            </a:r>
          </a:p>
          <a:p>
            <a:pPr lvl="1"/>
            <a:r>
              <a:rPr lang="en-US" dirty="0"/>
              <a:t>He Is A Sympathetic Mediator</a:t>
            </a:r>
          </a:p>
          <a:p>
            <a:pPr lvl="2"/>
            <a:r>
              <a:rPr lang="en-US" dirty="0"/>
              <a:t>Heb 2:16-18</a:t>
            </a:r>
          </a:p>
          <a:p>
            <a:pPr lvl="2"/>
            <a:r>
              <a:rPr lang="en-US" dirty="0"/>
              <a:t>Heb 4:14-16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62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C30A59-63BD-5AD7-8E41-A14D9913532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Greater Commands</a:t>
            </a:r>
          </a:p>
          <a:p>
            <a:pPr lvl="1"/>
            <a:r>
              <a:rPr lang="en-US" dirty="0"/>
              <a:t>Warning Against Hypocritical Law Keeping</a:t>
            </a:r>
          </a:p>
          <a:p>
            <a:pPr lvl="2"/>
            <a:r>
              <a:rPr lang="en-US" dirty="0"/>
              <a:t>I Keep The Important Ones</a:t>
            </a:r>
          </a:p>
          <a:p>
            <a:pPr lvl="2"/>
            <a:r>
              <a:rPr lang="en-US" dirty="0"/>
              <a:t>You Are Failing At Them</a:t>
            </a:r>
          </a:p>
          <a:p>
            <a:pPr lvl="2"/>
            <a:r>
              <a:rPr lang="en-US" dirty="0"/>
              <a:t>I.E. I’m Better Than You</a:t>
            </a:r>
          </a:p>
          <a:p>
            <a:pPr lvl="1"/>
            <a:r>
              <a:rPr lang="en-US" dirty="0"/>
              <a:t>Please Make This Simple...</a:t>
            </a:r>
          </a:p>
          <a:p>
            <a:pPr lvl="1"/>
            <a:r>
              <a:rPr lang="en-US" dirty="0"/>
              <a:t>Certain Doctrines Holding Priority Over Others?</a:t>
            </a:r>
          </a:p>
          <a:p>
            <a:pPr lvl="2"/>
            <a:r>
              <a:rPr lang="en-US" dirty="0"/>
              <a:t>Pet Peeves</a:t>
            </a:r>
          </a:p>
          <a:p>
            <a:pPr lvl="2"/>
            <a:r>
              <a:rPr lang="en-US" dirty="0"/>
              <a:t>Hobby Horses</a:t>
            </a:r>
          </a:p>
          <a:p>
            <a:pPr lvl="1"/>
            <a:r>
              <a:rPr lang="en-US" dirty="0"/>
              <a:t>None Can Be Dismissed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58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C30A59-63BD-5AD7-8E41-A14D9913532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>
            <a:normAutofit/>
          </a:bodyPr>
          <a:lstStyle/>
          <a:p>
            <a:r>
              <a:rPr lang="en-US" dirty="0"/>
              <a:t>We Disciple Jesus</a:t>
            </a:r>
          </a:p>
          <a:p>
            <a:pPr lvl="1"/>
            <a:r>
              <a:rPr lang="en-US" dirty="0"/>
              <a:t>Jew’s Ideology</a:t>
            </a:r>
          </a:p>
          <a:p>
            <a:pPr lvl="2"/>
            <a:r>
              <a:rPr lang="en-US" dirty="0"/>
              <a:t>Nationalistic view</a:t>
            </a:r>
          </a:p>
          <a:p>
            <a:pPr lvl="3"/>
            <a:r>
              <a:rPr lang="en-US" dirty="0"/>
              <a:t>I’m in the kingdom already</a:t>
            </a:r>
          </a:p>
          <a:p>
            <a:pPr lvl="3"/>
            <a:r>
              <a:rPr lang="en-US" dirty="0"/>
              <a:t>Jesus will join us and we will conquer the world for God</a:t>
            </a:r>
          </a:p>
          <a:p>
            <a:pPr lvl="1"/>
            <a:r>
              <a:rPr lang="en-US" dirty="0"/>
              <a:t>Denominational View Of Christianity</a:t>
            </a:r>
          </a:p>
          <a:p>
            <a:pPr lvl="2"/>
            <a:r>
              <a:rPr lang="en-US" dirty="0"/>
              <a:t>We Are Judged By Our Actions</a:t>
            </a:r>
          </a:p>
          <a:p>
            <a:pPr lvl="2"/>
            <a:r>
              <a:rPr lang="en-US" dirty="0"/>
              <a:t>Not By Our Family</a:t>
            </a:r>
          </a:p>
          <a:p>
            <a:pPr lvl="2"/>
            <a:r>
              <a:rPr lang="en-US" dirty="0"/>
              <a:t>Not By Our Church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91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C30A59-63BD-5AD7-8E41-A14D9913532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>
            <a:normAutofit/>
          </a:bodyPr>
          <a:lstStyle/>
          <a:p>
            <a:r>
              <a:rPr lang="en-US" dirty="0"/>
              <a:t>We Disciple Jesus</a:t>
            </a:r>
          </a:p>
          <a:p>
            <a:pPr lvl="1"/>
            <a:r>
              <a:rPr lang="en-US" dirty="0"/>
              <a:t>Danger In Comparative Religion</a:t>
            </a:r>
          </a:p>
          <a:p>
            <a:pPr lvl="2"/>
            <a:r>
              <a:rPr lang="en-US" dirty="0"/>
              <a:t>I’m As Good As...</a:t>
            </a:r>
          </a:p>
          <a:p>
            <a:pPr lvl="2"/>
            <a:r>
              <a:rPr lang="en-US" dirty="0"/>
              <a:t>I’m Better Than...</a:t>
            </a:r>
          </a:p>
          <a:p>
            <a:pPr lvl="2"/>
            <a:r>
              <a:rPr lang="en-US" dirty="0"/>
              <a:t>I’m Not Like...</a:t>
            </a:r>
          </a:p>
          <a:p>
            <a:pPr lvl="2"/>
            <a:r>
              <a:rPr lang="en-US" dirty="0"/>
              <a:t>Jesus Is The Standard</a:t>
            </a:r>
          </a:p>
          <a:p>
            <a:pPr lvl="2"/>
            <a:r>
              <a:rPr lang="en-US" dirty="0"/>
              <a:t>Remember The Flood</a:t>
            </a:r>
          </a:p>
          <a:p>
            <a:pPr lvl="3"/>
            <a:r>
              <a:rPr lang="en-US" dirty="0"/>
              <a:t>Only 8 Souls Were Saved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41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519</Words>
  <Application>Microsoft Office PowerPoint</Application>
  <PresentationFormat>On-screen Show (4:3)</PresentationFormat>
  <Paragraphs>124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Aharoni</vt:lpstr>
      <vt:lpstr>Arial</vt:lpstr>
      <vt:lpstr>Arial Black</vt:lpstr>
      <vt:lpstr>Calibri</vt:lpstr>
      <vt:lpstr>Elephant</vt:lpstr>
      <vt:lpstr>Wingdings</vt:lpstr>
      <vt:lpstr>Office Theme</vt:lpstr>
      <vt:lpstr>Sermon On The Mount A Spiritual Revolution</vt:lpstr>
      <vt:lpstr>Sermon on the Mount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Sermon on the Mount A Spiritual Revolution</dc:title>
  <dc:creator>Ross Ward</dc:creator>
  <cp:keywords>Christian Living</cp:keywords>
  <cp:lastModifiedBy>Ross Ward</cp:lastModifiedBy>
  <cp:revision>219</cp:revision>
  <cp:lastPrinted>2023-10-08T12:44:08Z</cp:lastPrinted>
  <dcterms:created xsi:type="dcterms:W3CDTF">2011-05-04T14:28:05Z</dcterms:created>
  <dcterms:modified xsi:type="dcterms:W3CDTF">2023-10-08T17:37:31Z</dcterms:modified>
  <cp:category>Sermon - Context</cp:category>
</cp:coreProperties>
</file>