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60" r:id="rId3"/>
    <p:sldId id="278" r:id="rId4"/>
    <p:sldId id="274" r:id="rId5"/>
    <p:sldId id="263" r:id="rId6"/>
    <p:sldId id="275" r:id="rId7"/>
    <p:sldId id="276" r:id="rId8"/>
    <p:sldId id="277" r:id="rId9"/>
    <p:sldId id="279" r:id="rId10"/>
    <p:sldId id="280" r:id="rId11"/>
    <p:sldId id="28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CC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Docs\Bible Docs\Lessons\PP Presentations\Background\Desert Highway 7.jpg">
            <a:extLst>
              <a:ext uri="{FF2B5EF4-FFF2-40B4-BE49-F238E27FC236}">
                <a16:creationId xmlns:a16="http://schemas.microsoft.com/office/drawing/2014/main" id="{03D02A88-8176-C287-13FF-E6704866D8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88787"/>
            <a:ext cx="7772400" cy="1178214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</a:t>
            </a:r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099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pPr lvl="0"/>
            <a:r>
              <a:rPr lang="en-US" noProof="0" dirty="0"/>
              <a:t>Click to edit Master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0839DD-0DD5-4DCF-92F6-CDD3BEE36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54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747713" indent="-290513">
              <a:buClrTx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ClrTx/>
              <a:buFont typeface="Wingdings" panose="05000000000000000000" pitchFamily="2" charset="2"/>
              <a:buChar char="q"/>
              <a:defRPr sz="2400"/>
            </a:lvl4pPr>
            <a:lvl5pPr marL="1485900" indent="-342900">
              <a:buClrTx/>
              <a:buSzPct val="100000"/>
              <a:buFont typeface="Wingdings" panose="05000000000000000000" pitchFamily="2" charset="2"/>
              <a:buChar char="§"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5B1FCC-4873-4BD5-B68F-9073FB880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76878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 anchor="ctr"/>
          <a:lstStyle>
            <a:lvl1pPr algn="ctr">
              <a:defRPr sz="32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273050"/>
            <a:ext cx="5715000" cy="6584950"/>
          </a:xfr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effectLst/>
              </a:defRPr>
            </a:lvl1pPr>
            <a:lvl2pPr marL="342900" indent="-338138">
              <a:buClrTx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effectLst/>
              </a:defRPr>
            </a:lvl2pPr>
            <a:lvl3pPr marL="571500" indent="-228600">
              <a:buClrTx/>
              <a:buFont typeface="Wingdings" panose="05000000000000000000" pitchFamily="2" charset="2"/>
              <a:buChar char="Ø"/>
              <a:tabLst>
                <a:tab pos="633413" algn="l"/>
              </a:tabLst>
              <a:defRPr sz="2800">
                <a:solidFill>
                  <a:schemeClr val="tx1"/>
                </a:solidFill>
                <a:effectLst/>
              </a:defRPr>
            </a:lvl3pPr>
            <a:lvl4pPr marL="862013" indent="-228600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effectLst/>
              </a:defRPr>
            </a:lvl4pPr>
            <a:lvl5pPr marL="1090613" indent="-228600">
              <a:defRPr sz="2000">
                <a:solidFill>
                  <a:schemeClr val="tx1"/>
                </a:solidFill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276600"/>
            <a:ext cx="3008313" cy="2239963"/>
          </a:xfrm>
        </p:spPr>
        <p:txBody>
          <a:bodyPr anchor="ctr"/>
          <a:lstStyle>
            <a:lvl1pPr marL="0" indent="0" algn="ctr">
              <a:buNone/>
              <a:defRPr sz="3200" b="1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571C75-6DA8-4BD0-843B-E1B05779E3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8D064E-83F9-53F5-6972-0D73A6D504C6}"/>
              </a:ext>
            </a:extLst>
          </p:cNvPr>
          <p:cNvCxnSpPr/>
          <p:nvPr userDrawn="1"/>
        </p:nvCxnSpPr>
        <p:spPr>
          <a:xfrm>
            <a:off x="3200400" y="133350"/>
            <a:ext cx="0" cy="6724650"/>
          </a:xfrm>
          <a:prstGeom prst="line">
            <a:avLst/>
          </a:prstGeom>
          <a:ln w="12700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341837-8114-CBE0-8194-09A1CBE37635}"/>
              </a:ext>
            </a:extLst>
          </p:cNvPr>
          <p:cNvCxnSpPr>
            <a:cxnSpLocks/>
          </p:cNvCxnSpPr>
          <p:nvPr userDrawn="1"/>
        </p:nvCxnSpPr>
        <p:spPr>
          <a:xfrm>
            <a:off x="0" y="2819400"/>
            <a:ext cx="3236913" cy="0"/>
          </a:xfrm>
          <a:prstGeom prst="line">
            <a:avLst/>
          </a:prstGeom>
          <a:ln w="12700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613830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5A46E7-C59C-46DE-B1E7-02F28492D3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04277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626E4D-B7AF-448D-8C7C-F268B97F08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898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73DC5A-D940-4AC6-AED9-D72B2910A28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7335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0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E34CE4-19A8-4315-BADB-5BBAC512E3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2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5875B-420B-44D2-A095-6495CF12E7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67645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AB98E0-2E9D-46C0-BCC7-AD14E10728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900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D586BC-ACDD-4CE0-8E27-A3389D6FC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7274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570E1-3C4C-4C71-BA31-22A2B2258C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23923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FB4FE3A-99D8-4637-A0C6-DC2C2165C61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24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24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61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2" r:id="rId9"/>
    <p:sldLayoutId id="2147483663" r:id="rId10"/>
    <p:sldLayoutId id="2147483664" r:id="rId11"/>
  </p:sldLayoutIdLst>
  <p:transition spd="slow">
    <p:split orient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88787"/>
            <a:ext cx="7772400" cy="1178214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09900"/>
            <a:ext cx="6400800" cy="1752600"/>
          </a:xfrm>
        </p:spPr>
        <p:txBody>
          <a:bodyPr/>
          <a:lstStyle/>
          <a:p>
            <a:r>
              <a:rPr lang="en-US" dirty="0"/>
              <a:t>Luk 5:12-16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Lk 5:16, However, he continued his habit of retiring to deserted places and praying. ISV</a:t>
            </a:r>
          </a:p>
          <a:p>
            <a:pPr lvl="1"/>
            <a:r>
              <a:rPr lang="en-US" dirty="0"/>
              <a:t>he would withdraw to desolate places and pray (ESV)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3050"/>
            <a:ext cx="5715000" cy="658495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Gen 16:6-7, Gen 21:17-21, Hagar </a:t>
            </a:r>
          </a:p>
          <a:p>
            <a:pPr lvl="1"/>
            <a:r>
              <a:rPr lang="en-US" dirty="0"/>
              <a:t>Israel wandered for 40 years in the wilderness. </a:t>
            </a:r>
          </a:p>
          <a:p>
            <a:pPr lvl="1"/>
            <a:r>
              <a:rPr lang="en-US" dirty="0"/>
              <a:t>Ps 63:1-8, David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19:1-8, Elijah</a:t>
            </a:r>
          </a:p>
          <a:p>
            <a:pPr lvl="1"/>
            <a:r>
              <a:rPr lang="en-US" dirty="0"/>
              <a:t>John the Baptizer</a:t>
            </a:r>
          </a:p>
          <a:p>
            <a:pPr lvl="2"/>
            <a:r>
              <a:rPr lang="en-US" dirty="0"/>
              <a:t>Mt 3:1, John the baptizer ministered in the wilderness</a:t>
            </a:r>
          </a:p>
          <a:p>
            <a:pPr lvl="2"/>
            <a:r>
              <a:rPr lang="en-US" dirty="0"/>
              <a:t>Isa 40:3-5, The voice of one crying in the wilderness. </a:t>
            </a:r>
          </a:p>
          <a:p>
            <a:pPr lvl="2"/>
            <a:r>
              <a:rPr lang="en-US" dirty="0"/>
              <a:t>Mt 3:4, ...raiment of camel's hair, ... his meat was locusts and wild honey.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276600"/>
            <a:ext cx="3008313" cy="2239963"/>
          </a:xfrm>
        </p:spPr>
        <p:txBody>
          <a:bodyPr/>
          <a:lstStyle/>
          <a:p>
            <a:r>
              <a:rPr lang="en-US" dirty="0"/>
              <a:t>Highlighting Bible Characters &amp; The Wilderness</a:t>
            </a:r>
          </a:p>
        </p:txBody>
      </p:sp>
    </p:spTree>
    <p:extLst>
      <p:ext uri="{BB962C8B-B14F-4D97-AF65-F5344CB8AC3E}">
        <p14:creationId xmlns:p14="http://schemas.microsoft.com/office/powerpoint/2010/main" val="329989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ountain with trees on it&#10;&#10;Description automatically generated">
            <a:extLst>
              <a:ext uri="{FF2B5EF4-FFF2-40B4-BE49-F238E27FC236}">
                <a16:creationId xmlns:a16="http://schemas.microsoft.com/office/drawing/2014/main" id="{F33D9AAD-FB97-AAB7-3E6E-297530A3F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8D3EF1-9842-4E4F-16D1-A5EF00DB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Mountains</a:t>
            </a:r>
          </a:p>
        </p:txBody>
      </p:sp>
    </p:spTree>
    <p:extLst>
      <p:ext uri="{BB962C8B-B14F-4D97-AF65-F5344CB8AC3E}">
        <p14:creationId xmlns:p14="http://schemas.microsoft.com/office/powerpoint/2010/main" val="301919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:\Docs\Bible Docs\Lessons\PP Presentations\Background\Desert Highway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Desert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Nature Of The Wilderness</a:t>
            </a:r>
          </a:p>
          <a:p>
            <a:pPr lvl="1"/>
            <a:r>
              <a:rPr lang="en-US" dirty="0"/>
              <a:t>Ps 63:1-8, Lack Of Water</a:t>
            </a:r>
          </a:p>
          <a:p>
            <a:pPr lvl="1"/>
            <a:r>
              <a:rPr lang="en-US" dirty="0"/>
              <a:t>Mt 3:4, Lack Of Food</a:t>
            </a:r>
          </a:p>
          <a:p>
            <a:pPr lvl="1"/>
            <a:r>
              <a:rPr lang="en-US" dirty="0"/>
              <a:t>Isa 43:19, Ezk 34:25, Lack Of Safety</a:t>
            </a:r>
          </a:p>
          <a:p>
            <a:pPr lvl="1"/>
            <a:r>
              <a:rPr lang="en-US" dirty="0"/>
              <a:t>Isa 43:19, Rugged Terrain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19:1-8, 1 </a:t>
            </a:r>
            <a:r>
              <a:rPr lang="en-US" dirty="0" err="1"/>
              <a:t>Kng</a:t>
            </a:r>
            <a:r>
              <a:rPr lang="en-US" dirty="0"/>
              <a:t> 18:4, Lack Of Shelter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Wilderness Habitats</a:t>
            </a:r>
          </a:p>
        </p:txBody>
      </p:sp>
    </p:spTree>
    <p:extLst>
      <p:ext uri="{BB962C8B-B14F-4D97-AF65-F5344CB8AC3E}">
        <p14:creationId xmlns:p14="http://schemas.microsoft.com/office/powerpoint/2010/main" val="314395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545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Mt 4:1-3, After His Baptism</a:t>
            </a:r>
          </a:p>
          <a:p>
            <a:pPr lvl="1"/>
            <a:r>
              <a:rPr lang="en-US" dirty="0"/>
              <a:t>Mt 14:10-21, After John The Baptizers’ Death</a:t>
            </a:r>
          </a:p>
          <a:p>
            <a:pPr lvl="2"/>
            <a:r>
              <a:rPr lang="en-US" dirty="0"/>
              <a:t>Mk 6:31-32, When Jesus heard of it, he departed by ship into a desert place  </a:t>
            </a:r>
          </a:p>
          <a:p>
            <a:pPr lvl="1"/>
            <a:r>
              <a:rPr lang="en-US" dirty="0"/>
              <a:t>Mt 14:22-29,Lk 5:12-16, After Intense Work</a:t>
            </a:r>
          </a:p>
          <a:p>
            <a:pPr lvl="1"/>
            <a:r>
              <a:rPr lang="en-US" dirty="0"/>
              <a:t>Lk 6:12-16, Before Selecting Apostles</a:t>
            </a:r>
          </a:p>
          <a:p>
            <a:pPr lvl="1"/>
            <a:r>
              <a:rPr lang="en-US" dirty="0"/>
              <a:t>Lk 22:39-46, Before A Great trial</a:t>
            </a:r>
          </a:p>
        </p:txBody>
      </p:sp>
    </p:spTree>
    <p:extLst>
      <p:ext uri="{BB962C8B-B14F-4D97-AF65-F5344CB8AC3E}">
        <p14:creationId xmlns:p14="http://schemas.microsoft.com/office/powerpoint/2010/main" val="331835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3050"/>
            <a:ext cx="5715000" cy="6584950"/>
          </a:xfrm>
        </p:spPr>
        <p:txBody>
          <a:bodyPr>
            <a:normAutofit/>
          </a:bodyPr>
          <a:lstStyle/>
          <a:p>
            <a:r>
              <a:rPr lang="en-US" dirty="0"/>
              <a:t>Jesus Put Himself Into Difficult, Hard, &amp; Challenging Situations </a:t>
            </a:r>
          </a:p>
          <a:p>
            <a:pPr lvl="1"/>
            <a:r>
              <a:rPr lang="en-US" dirty="0"/>
              <a:t>Often</a:t>
            </a:r>
          </a:p>
          <a:p>
            <a:pPr lvl="1"/>
            <a:r>
              <a:rPr lang="en-US" dirty="0"/>
              <a:t>With Intent </a:t>
            </a:r>
          </a:p>
          <a:p>
            <a:pPr lvl="1"/>
            <a:r>
              <a:rPr lang="en-US" dirty="0"/>
              <a:t>Purpose:</a:t>
            </a:r>
          </a:p>
          <a:p>
            <a:pPr lvl="2"/>
            <a:r>
              <a:rPr lang="en-US" dirty="0"/>
              <a:t>Prayer, Fasting, Meditation, Rest, &amp; Recovery</a:t>
            </a:r>
          </a:p>
          <a:p>
            <a:pPr lvl="2"/>
            <a:r>
              <a:rPr lang="en-US" dirty="0"/>
              <a:t>In some instances we can only presume why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276600"/>
            <a:ext cx="3008313" cy="223996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37311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3050"/>
            <a:ext cx="5715000" cy="6584950"/>
          </a:xfrm>
        </p:spPr>
        <p:txBody>
          <a:bodyPr>
            <a:normAutofit/>
          </a:bodyPr>
          <a:lstStyle/>
          <a:p>
            <a:r>
              <a:rPr lang="en-US" dirty="0"/>
              <a:t>Solitude... With God</a:t>
            </a:r>
          </a:p>
          <a:p>
            <a:pPr lvl="1"/>
            <a:r>
              <a:rPr lang="en-US" dirty="0"/>
              <a:t>The Believer Is Never Truly Alone</a:t>
            </a:r>
          </a:p>
          <a:p>
            <a:pPr lvl="1"/>
            <a:r>
              <a:rPr lang="en-US" dirty="0"/>
              <a:t>Solitude From</a:t>
            </a:r>
          </a:p>
          <a:p>
            <a:pPr lvl="2"/>
            <a:r>
              <a:rPr lang="en-US" dirty="0"/>
              <a:t>Isolation From Work</a:t>
            </a:r>
          </a:p>
          <a:p>
            <a:pPr lvl="2"/>
            <a:r>
              <a:rPr lang="en-US" dirty="0"/>
              <a:t>Isolation From Influences</a:t>
            </a:r>
          </a:p>
          <a:p>
            <a:pPr lvl="2"/>
            <a:r>
              <a:rPr lang="en-US" dirty="0"/>
              <a:t>Isolation From Noise Of Life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276600"/>
            <a:ext cx="3008313" cy="2239963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4783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3050"/>
            <a:ext cx="5715000" cy="6584950"/>
          </a:xfrm>
        </p:spPr>
        <p:txBody>
          <a:bodyPr>
            <a:normAutofit/>
          </a:bodyPr>
          <a:lstStyle/>
          <a:p>
            <a:r>
              <a:rPr lang="en-US" dirty="0"/>
              <a:t>Trials Produce</a:t>
            </a:r>
          </a:p>
          <a:p>
            <a:pPr lvl="1"/>
            <a:r>
              <a:rPr lang="en-US" dirty="0"/>
              <a:t>Results/Solutions/Resilience </a:t>
            </a:r>
          </a:p>
          <a:p>
            <a:pPr lvl="1"/>
            <a:r>
              <a:rPr lang="en-US" dirty="0"/>
              <a:t>Control Of Our Thoughts And Emotions</a:t>
            </a:r>
          </a:p>
          <a:p>
            <a:pPr lvl="2"/>
            <a:r>
              <a:rPr lang="en-US" dirty="0"/>
              <a:t>Fear</a:t>
            </a:r>
          </a:p>
          <a:p>
            <a:pPr lvl="2"/>
            <a:r>
              <a:rPr lang="en-US" dirty="0"/>
              <a:t>The Unknown</a:t>
            </a:r>
          </a:p>
          <a:p>
            <a:pPr lvl="2"/>
            <a:r>
              <a:rPr lang="en-US" dirty="0"/>
              <a:t>Faith In God And His Works</a:t>
            </a:r>
          </a:p>
          <a:p>
            <a:pPr lvl="1"/>
            <a:r>
              <a:rPr lang="en-US" dirty="0"/>
              <a:t>We Have Capabilities Far Beyond Our Experiences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276600"/>
            <a:ext cx="3008313" cy="2239963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28864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73050"/>
            <a:ext cx="3008313" cy="2470150"/>
          </a:xfrm>
        </p:spPr>
        <p:txBody>
          <a:bodyPr/>
          <a:lstStyle/>
          <a:p>
            <a:r>
              <a:rPr lang="en-US" dirty="0"/>
              <a:t>Jesus Seeks Solitude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07B75-282B-2C8E-342B-FDD82DE1F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3050"/>
            <a:ext cx="5715000" cy="6584950"/>
          </a:xfrm>
        </p:spPr>
        <p:txBody>
          <a:bodyPr>
            <a:normAutofit/>
          </a:bodyPr>
          <a:lstStyle/>
          <a:p>
            <a:r>
              <a:rPr lang="en-US" dirty="0"/>
              <a:t>The Trivial </a:t>
            </a:r>
          </a:p>
          <a:p>
            <a:pPr lvl="1"/>
            <a:r>
              <a:rPr lang="en-US" dirty="0"/>
              <a:t>Prioritization Of Needs vs. Wants</a:t>
            </a:r>
          </a:p>
          <a:p>
            <a:r>
              <a:rPr lang="en-US" dirty="0"/>
              <a:t>Life Here Is Our Wilderness</a:t>
            </a:r>
          </a:p>
          <a:p>
            <a:pPr lvl="1"/>
            <a:r>
              <a:rPr lang="en-US" dirty="0"/>
              <a:t>We Are Wanderers &amp; Pilgrims In This World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6E93-D197-ADDB-1793-E4B2A8FEB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276600"/>
            <a:ext cx="3008313" cy="2239963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65663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417</TotalTime>
  <Words>343</Words>
  <Application>Microsoft Office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Garamond</vt:lpstr>
      <vt:lpstr>Wingdings</vt:lpstr>
      <vt:lpstr>Stream</vt:lpstr>
      <vt:lpstr>Jesus Seeks Solitude</vt:lpstr>
      <vt:lpstr>Jesus Seeks Solitude</vt:lpstr>
      <vt:lpstr>Jesus Seeks Solitude</vt:lpstr>
      <vt:lpstr>Mountains</vt:lpstr>
      <vt:lpstr>Desert</vt:lpstr>
      <vt:lpstr>Jesus Seeks Solitude</vt:lpstr>
      <vt:lpstr>Jesus Seeks Solitude</vt:lpstr>
      <vt:lpstr>Jesus Seeks Solitude</vt:lpstr>
      <vt:lpstr>Jesus Seeks Solitude</vt:lpstr>
      <vt:lpstr>Jesus Seeks Solitude</vt:lpstr>
      <vt:lpstr>Jesus Seeks Solitude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107</cp:revision>
  <dcterms:created xsi:type="dcterms:W3CDTF">2008-07-13T20:41:58Z</dcterms:created>
  <dcterms:modified xsi:type="dcterms:W3CDTF">2023-10-23T10:28:12Z</dcterms:modified>
</cp:coreProperties>
</file>