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337" r:id="rId3"/>
    <p:sldId id="349" r:id="rId4"/>
    <p:sldId id="350" r:id="rId5"/>
    <p:sldId id="351" r:id="rId6"/>
    <p:sldId id="355" r:id="rId7"/>
    <p:sldId id="357" r:id="rId8"/>
    <p:sldId id="347" r:id="rId9"/>
    <p:sldId id="352" r:id="rId10"/>
    <p:sldId id="348" r:id="rId11"/>
    <p:sldId id="356" r:id="rId12"/>
    <p:sldId id="353" r:id="rId13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65" autoAdjust="0"/>
  </p:normalViewPr>
  <p:slideViewPr>
    <p:cSldViewPr>
      <p:cViewPr varScale="1">
        <p:scale>
          <a:sx n="81" d="100"/>
          <a:sy n="81" d="100"/>
        </p:scale>
        <p:origin x="159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10/15/2023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518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06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472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435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242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27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44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68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906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11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667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0"/>
            <a:ext cx="3048000" cy="684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  <a:noFill/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28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4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000"/>
            </a:lvl4pPr>
            <a:lvl5pPr marL="1714500" indent="-342900">
              <a:defRPr sz="20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5B3364-BCA1-41D5-5629-347BD6872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6AA8-A720-4498-B17C-72A0FEF2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2" y="6553200"/>
            <a:ext cx="15240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D5013-0581-4DE4-872F-1BE54644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6553200"/>
            <a:ext cx="3581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5403-35D0-41AF-A124-A0B398E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5" y="6315075"/>
            <a:ext cx="611376" cy="476250"/>
          </a:xfrm>
        </p:spPr>
        <p:txBody>
          <a:bodyPr/>
          <a:lstStyle>
            <a:lvl1pPr algn="ctr">
              <a:defRPr sz="24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  <p:sldLayoutId id="2147483668" r:id="rId9"/>
  </p:sldLayoutIdLst>
  <p:transition>
    <p:dissolv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je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C99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-12174"/>
            <a:ext cx="9144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08CC79-4E25-4621-A96C-A41E43EF2A3C}"/>
              </a:ext>
            </a:extLst>
          </p:cNvPr>
          <p:cNvSpPr/>
          <p:nvPr/>
        </p:nvSpPr>
        <p:spPr>
          <a:xfrm>
            <a:off x="1524000" y="4358754"/>
            <a:ext cx="24491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ythagoras"/>
                <a:cs typeface="Times New Roman" panose="02020603050405020304" pitchFamily="18" charset="0"/>
              </a:rPr>
              <a:t>2 Pet 3:3-9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ythagora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534B1-E621-87F1-24DB-4679A6CB82F2}"/>
              </a:ext>
            </a:extLst>
          </p:cNvPr>
          <p:cNvSpPr txBox="1"/>
          <p:nvPr/>
        </p:nvSpPr>
        <p:spPr>
          <a:xfrm>
            <a:off x="52342" y="1941719"/>
            <a:ext cx="45196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ythagoras" pitchFamily="2" charset="0"/>
              </a:rPr>
              <a:t>Can God Be Trusted?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42C385-4032-5744-151F-9585CBC18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God Is Faithful:</a:t>
            </a:r>
          </a:p>
          <a:p>
            <a:pPr lvl="1"/>
            <a:r>
              <a:rPr lang="en-US" dirty="0"/>
              <a:t>Apostles Trusted In God</a:t>
            </a:r>
          </a:p>
          <a:p>
            <a:pPr lvl="2"/>
            <a:r>
              <a:rPr lang="en-US" dirty="0"/>
              <a:t>2 Cor 1:9, that we should not trust in ourselves, but in God which </a:t>
            </a:r>
            <a:r>
              <a:rPr lang="en-US" dirty="0" err="1"/>
              <a:t>raiseth</a:t>
            </a:r>
            <a:r>
              <a:rPr lang="en-US" dirty="0"/>
              <a:t> the dead:</a:t>
            </a:r>
          </a:p>
          <a:p>
            <a:pPr lvl="2"/>
            <a:r>
              <a:rPr lang="en-US" dirty="0"/>
              <a:t>2 Cor 3:4, such trust have we through Christ to God-ward</a:t>
            </a:r>
          </a:p>
          <a:p>
            <a:pPr lvl="2"/>
            <a:r>
              <a:rPr lang="en-US" dirty="0"/>
              <a:t>1 Tim 4:10, we trust in the living God,</a:t>
            </a:r>
          </a:p>
          <a:p>
            <a:pPr lvl="1"/>
            <a:r>
              <a:rPr lang="en-US" dirty="0"/>
              <a:t>The Apostles Call On Us To Put Our Trust In God</a:t>
            </a:r>
          </a:p>
          <a:p>
            <a:pPr lvl="2"/>
            <a:r>
              <a:rPr lang="en-US" dirty="0"/>
              <a:t>1 Cor 10:13, ...God is faithful, who will not suffer you to be tempted above that ye are able</a:t>
            </a:r>
          </a:p>
          <a:p>
            <a:pPr lvl="1"/>
            <a:r>
              <a:rPr lang="en-US" dirty="0"/>
              <a:t>The Old Testament Is A Treatise On The Faithfulness Of God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Attributes Of God</a:t>
            </a:r>
          </a:p>
        </p:txBody>
      </p:sp>
    </p:spTree>
    <p:extLst>
      <p:ext uri="{BB962C8B-B14F-4D97-AF65-F5344CB8AC3E}">
        <p14:creationId xmlns:p14="http://schemas.microsoft.com/office/powerpoint/2010/main" val="37004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42C385-4032-5744-151F-9585CBC18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</p:spPr>
        <p:txBody>
          <a:bodyPr/>
          <a:lstStyle/>
          <a:p>
            <a:r>
              <a:rPr lang="en-US" dirty="0"/>
              <a:t>God Is Good:</a:t>
            </a:r>
          </a:p>
          <a:p>
            <a:pPr lvl="1"/>
            <a:r>
              <a:rPr lang="en-US" dirty="0"/>
              <a:t>Jas 1:17-18, Every good gift and every perfect gift is from above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Attributes Of God</a:t>
            </a:r>
          </a:p>
        </p:txBody>
      </p:sp>
    </p:spTree>
    <p:extLst>
      <p:ext uri="{BB962C8B-B14F-4D97-AF65-F5344CB8AC3E}">
        <p14:creationId xmlns:p14="http://schemas.microsoft.com/office/powerpoint/2010/main" val="16166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42C385-4032-5744-151F-9585CBC18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</p:spPr>
        <p:txBody>
          <a:bodyPr>
            <a:normAutofit/>
          </a:bodyPr>
          <a:lstStyle/>
          <a:p>
            <a:r>
              <a:rPr lang="en-US" dirty="0"/>
              <a:t>God Is Love:</a:t>
            </a:r>
          </a:p>
          <a:p>
            <a:pPr lvl="1"/>
            <a:r>
              <a:rPr lang="en-US" dirty="0"/>
              <a:t>1 Jn 4:8, He that loveth not does not know God; for God is love.</a:t>
            </a:r>
          </a:p>
          <a:p>
            <a:pPr lvl="1"/>
            <a:r>
              <a:rPr lang="en-US" dirty="0"/>
              <a:t>1 Jn 4:16, And we have known and believed the love that God hath to us. God is love; and he that dwells in love dwells in God, and God in him.</a:t>
            </a:r>
          </a:p>
          <a:p>
            <a:pPr lvl="1"/>
            <a:r>
              <a:rPr lang="en-US" dirty="0"/>
              <a:t>Defining Love (Greek: Agape)</a:t>
            </a:r>
          </a:p>
          <a:p>
            <a:pPr lvl="2"/>
            <a:r>
              <a:rPr lang="en-US" dirty="0"/>
              <a:t>A Sacrificing &amp; Selfless Love</a:t>
            </a:r>
          </a:p>
          <a:p>
            <a:pPr lvl="3"/>
            <a:r>
              <a:rPr lang="en-US" dirty="0"/>
              <a:t>One that gives so that others can be benefited</a:t>
            </a:r>
          </a:p>
          <a:p>
            <a:pPr lvl="3"/>
            <a:r>
              <a:rPr lang="en-US" dirty="0"/>
              <a:t>A great care and concern for others over self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Attributes Of God</a:t>
            </a:r>
          </a:p>
        </p:txBody>
      </p:sp>
    </p:spTree>
    <p:extLst>
      <p:ext uri="{BB962C8B-B14F-4D97-AF65-F5344CB8AC3E}">
        <p14:creationId xmlns:p14="http://schemas.microsoft.com/office/powerpoint/2010/main" val="152787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F4157-ACB5-8C0C-FA70-F64721FA3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</p:spPr>
        <p:txBody>
          <a:bodyPr/>
          <a:lstStyle/>
          <a:p>
            <a:r>
              <a:rPr lang="en-US" dirty="0"/>
              <a:t>Valuing Trials &amp; Difficulties</a:t>
            </a:r>
          </a:p>
          <a:p>
            <a:pPr lvl="1"/>
            <a:r>
              <a:rPr lang="en-US" dirty="0"/>
              <a:t>Trials And Difficulties A Curse? </a:t>
            </a:r>
          </a:p>
          <a:p>
            <a:pPr lvl="2"/>
            <a:r>
              <a:rPr lang="en-US" dirty="0"/>
              <a:t>Something To Be Avoided?</a:t>
            </a:r>
          </a:p>
          <a:p>
            <a:pPr lvl="1"/>
            <a:r>
              <a:rPr lang="en-US" dirty="0"/>
              <a:t>They Are Blessings:</a:t>
            </a:r>
          </a:p>
          <a:p>
            <a:pPr lvl="2"/>
            <a:r>
              <a:rPr lang="en-US" dirty="0"/>
              <a:t>1 Pet 1:3-7, That the trial of your faith, being much more precious than of gold ...</a:t>
            </a:r>
          </a:p>
          <a:p>
            <a:pPr lvl="2"/>
            <a:r>
              <a:rPr lang="en-US" dirty="0"/>
              <a:t>Jas 1:2-4, My brethren, count it all joy when ye fall into various trials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What About Suffering?</a:t>
            </a:r>
          </a:p>
        </p:txBody>
      </p:sp>
    </p:spTree>
    <p:extLst>
      <p:ext uri="{BB962C8B-B14F-4D97-AF65-F5344CB8AC3E}">
        <p14:creationId xmlns:p14="http://schemas.microsoft.com/office/powerpoint/2010/main" val="12884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F4157-ACB5-8C0C-FA70-F64721FA3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</p:spPr>
        <p:txBody>
          <a:bodyPr>
            <a:normAutofit/>
          </a:bodyPr>
          <a:lstStyle/>
          <a:p>
            <a:r>
              <a:rPr lang="en-US" dirty="0"/>
              <a:t>Eternal World View</a:t>
            </a:r>
          </a:p>
          <a:p>
            <a:pPr lvl="1"/>
            <a:r>
              <a:rPr lang="en-US" dirty="0"/>
              <a:t>2 Cor 4:17-18, For our light affliction, which is but for a moment, worketh for us a far more exceeding and eternal weight of glory;18 While we look not at the things which are seen, but at the things which are not seen: for the things which are seen are temporal; but the things which are not seen are eternal.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What About Suffering?</a:t>
            </a:r>
          </a:p>
        </p:txBody>
      </p:sp>
    </p:spTree>
    <p:extLst>
      <p:ext uri="{BB962C8B-B14F-4D97-AF65-F5344CB8AC3E}">
        <p14:creationId xmlns:p14="http://schemas.microsoft.com/office/powerpoint/2010/main" val="269105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F4157-ACB5-8C0C-FA70-F64721FA3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</p:spPr>
        <p:txBody>
          <a:bodyPr>
            <a:normAutofit/>
          </a:bodyPr>
          <a:lstStyle/>
          <a:p>
            <a:r>
              <a:rPr lang="en-US" dirty="0"/>
              <a:t>Eternal World View</a:t>
            </a:r>
          </a:p>
          <a:p>
            <a:pPr lvl="1"/>
            <a:r>
              <a:rPr lang="en-US" dirty="0"/>
              <a:t>End Of Life Here Is The Beginning Of Eternity</a:t>
            </a:r>
          </a:p>
          <a:p>
            <a:pPr lvl="2"/>
            <a:r>
              <a:rPr lang="en-US" dirty="0"/>
              <a:t>Suffering Is Temporary</a:t>
            </a:r>
          </a:p>
          <a:p>
            <a:pPr lvl="2"/>
            <a:r>
              <a:rPr lang="en-US" dirty="0"/>
              <a:t>This Is Not Heaven</a:t>
            </a:r>
          </a:p>
          <a:p>
            <a:pPr lvl="3"/>
            <a:r>
              <a:rPr lang="en-US" dirty="0"/>
              <a:t>Suffering Cannot Compare To The Glory Of Heaven</a:t>
            </a:r>
          </a:p>
          <a:p>
            <a:pPr lvl="3"/>
            <a:r>
              <a:rPr lang="en-US" dirty="0"/>
              <a:t>Heaven Is The Completion Of This Life</a:t>
            </a:r>
          </a:p>
          <a:p>
            <a:pPr lvl="3"/>
            <a:r>
              <a:rPr lang="en-US" dirty="0"/>
              <a:t>Satan Has Power Here And Exercises It</a:t>
            </a:r>
          </a:p>
          <a:p>
            <a:pPr lvl="1"/>
            <a:r>
              <a:rPr lang="en-US" dirty="0"/>
              <a:t>Rev 21-22, Word Pictures Of Heaven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What About Suffering?</a:t>
            </a:r>
          </a:p>
        </p:txBody>
      </p:sp>
    </p:spTree>
    <p:extLst>
      <p:ext uri="{BB962C8B-B14F-4D97-AF65-F5344CB8AC3E}">
        <p14:creationId xmlns:p14="http://schemas.microsoft.com/office/powerpoint/2010/main" val="99507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39197DA-9062-6203-FC81-1D502393F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Attributes Of God</a:t>
            </a:r>
          </a:p>
          <a:p>
            <a:pPr lvl="1"/>
            <a:r>
              <a:rPr lang="en-US" dirty="0"/>
              <a:t>God Is Faithful</a:t>
            </a:r>
          </a:p>
          <a:p>
            <a:pPr lvl="1"/>
            <a:r>
              <a:rPr lang="en-US" dirty="0"/>
              <a:t>God Is Good</a:t>
            </a:r>
          </a:p>
          <a:p>
            <a:pPr lvl="1"/>
            <a:r>
              <a:rPr lang="en-US" dirty="0"/>
              <a:t>God Is Love</a:t>
            </a:r>
          </a:p>
          <a:p>
            <a:r>
              <a:rPr lang="en-US" dirty="0"/>
              <a:t>What About Suffering?</a:t>
            </a:r>
          </a:p>
          <a:p>
            <a:pPr lvl="1"/>
            <a:r>
              <a:rPr lang="en-US" dirty="0"/>
              <a:t>Valuing Trials &amp; Difficulties</a:t>
            </a:r>
          </a:p>
          <a:p>
            <a:pPr lvl="1"/>
            <a:r>
              <a:rPr lang="en-US" dirty="0"/>
              <a:t>Eternal World View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7915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D9DD03-1549-B4B9-4791-986B5D797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</p:spPr>
        <p:txBody>
          <a:bodyPr/>
          <a:lstStyle/>
          <a:p>
            <a:r>
              <a:rPr lang="en-US" dirty="0"/>
              <a:t>Spiritual Mindset</a:t>
            </a:r>
          </a:p>
          <a:p>
            <a:pPr lvl="1"/>
            <a:r>
              <a:rPr lang="en-US" dirty="0"/>
              <a:t>We Need A Mind Calibrated For The Spiritual</a:t>
            </a:r>
          </a:p>
          <a:p>
            <a:pPr lvl="2"/>
            <a:r>
              <a:rPr lang="en-US" dirty="0"/>
              <a:t>With God, Everything Is In View Of Eternity</a:t>
            </a:r>
          </a:p>
          <a:p>
            <a:pPr lvl="2"/>
            <a:r>
              <a:rPr lang="en-US" dirty="0"/>
              <a:t>Not Of Wealth, Comfort, Ease, Etc.</a:t>
            </a:r>
          </a:p>
          <a:p>
            <a:pPr lvl="1"/>
            <a:r>
              <a:rPr lang="en-US" dirty="0"/>
              <a:t>Rev 21-22, The Marvelous Word Pictures Of Heaven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98026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D9DD03-1549-B4B9-4791-986B5D797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</p:spPr>
        <p:txBody>
          <a:bodyPr>
            <a:normAutofit/>
          </a:bodyPr>
          <a:lstStyle/>
          <a:p>
            <a:r>
              <a:rPr lang="en-US" dirty="0"/>
              <a:t>Faith In God – We Say Yes, But Do We Live Like It?</a:t>
            </a:r>
          </a:p>
          <a:p>
            <a:pPr lvl="1"/>
            <a:r>
              <a:rPr lang="en-US" dirty="0"/>
              <a:t>Does It Affect Our Lives?</a:t>
            </a:r>
          </a:p>
          <a:p>
            <a:pPr lvl="1"/>
            <a:r>
              <a:rPr lang="en-US" dirty="0"/>
              <a:t>Do We Make Decisions Based On Our Faith In God?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93964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D9DD03-1549-B4B9-4791-986B5D797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</p:spPr>
        <p:txBody>
          <a:bodyPr>
            <a:normAutofit/>
          </a:bodyPr>
          <a:lstStyle/>
          <a:p>
            <a:r>
              <a:rPr lang="en-US" dirty="0"/>
              <a:t>Faith In God – We Say Yes, But Do We Live Like It?</a:t>
            </a:r>
          </a:p>
          <a:p>
            <a:pPr lvl="1"/>
            <a:r>
              <a:rPr lang="en-US" dirty="0"/>
              <a:t>Power Of Prayer:</a:t>
            </a:r>
          </a:p>
          <a:p>
            <a:pPr lvl="2"/>
            <a:r>
              <a:rPr lang="en-US" dirty="0"/>
              <a:t>Mt 7:7-11, Ask, and it shall be given you; seek, and ye shall find; knock, and it shall be opened unto you:8 For everyone that ask receives; and he that seeks finds; and to him that knocks it shall be opened.</a:t>
            </a:r>
          </a:p>
          <a:p>
            <a:pPr lvl="2"/>
            <a:r>
              <a:rPr lang="en-US" dirty="0"/>
              <a:t>Jas 1:5-8, If any of you lack wisdom, let him ask of God... and it shall be given him.6 But let him ask in faith...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23472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</p:spPr>
        <p:txBody>
          <a:bodyPr/>
          <a:lstStyle/>
          <a:p>
            <a:r>
              <a:rPr lang="en-US" dirty="0"/>
              <a:t>Can God Be Trusted?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D9DD03-1549-B4B9-4791-986B5D797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</p:spPr>
        <p:txBody>
          <a:bodyPr/>
          <a:lstStyle/>
          <a:p>
            <a:r>
              <a:rPr lang="en-US" dirty="0"/>
              <a:t>Endure Trials</a:t>
            </a:r>
          </a:p>
          <a:p>
            <a:pPr lvl="1"/>
            <a:r>
              <a:rPr lang="en-US" dirty="0"/>
              <a:t>They are not a curse but a strengthening of our character</a:t>
            </a:r>
          </a:p>
          <a:p>
            <a:pPr lvl="2"/>
            <a:r>
              <a:rPr lang="en-US" dirty="0"/>
              <a:t>1 Pet 1:3-7, That the trial of your faith, being much more precious than of gold</a:t>
            </a:r>
          </a:p>
          <a:p>
            <a:pPr lvl="2"/>
            <a:r>
              <a:rPr lang="en-US" dirty="0"/>
              <a:t>Jas 1:2-4, My brethren, count it all joy when ye fall into various trials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57722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5812</TotalTime>
  <Words>718</Words>
  <Application>Microsoft Office PowerPoint</Application>
  <PresentationFormat>On-screen Show (4:3)</PresentationFormat>
  <Paragraphs>92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Footlight MT Light</vt:lpstr>
      <vt:lpstr>Pythagoras</vt:lpstr>
      <vt:lpstr>Wingdings</vt:lpstr>
      <vt:lpstr>Default Design</vt:lpstr>
      <vt:lpstr>PowerPoint Presentation</vt:lpstr>
      <vt:lpstr>Can God Be Trusted?</vt:lpstr>
      <vt:lpstr>Can God Be Trusted?</vt:lpstr>
      <vt:lpstr>Can God Be Trusted?</vt:lpstr>
      <vt:lpstr>Can God Be Trusted?</vt:lpstr>
      <vt:lpstr>Can God Be Trusted?</vt:lpstr>
      <vt:lpstr>Can God Be Trusted?</vt:lpstr>
      <vt:lpstr>Can God Be Trusted?</vt:lpstr>
      <vt:lpstr>Can God Be Trusted?</vt:lpstr>
      <vt:lpstr>Can God Be Trusted?</vt:lpstr>
      <vt:lpstr>Can God Be Trusted?</vt:lpstr>
      <vt:lpstr>Can God Be Trusted?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656</cp:revision>
  <cp:lastPrinted>2023-10-15T13:27:31Z</cp:lastPrinted>
  <dcterms:created xsi:type="dcterms:W3CDTF">2007-08-12T19:12:51Z</dcterms:created>
  <dcterms:modified xsi:type="dcterms:W3CDTF">2023-10-15T22:28:42Z</dcterms:modified>
</cp:coreProperties>
</file>