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6" r:id="rId3"/>
    <p:sldId id="297" r:id="rId4"/>
    <p:sldId id="278" r:id="rId5"/>
    <p:sldId id="299" r:id="rId6"/>
    <p:sldId id="303" r:id="rId7"/>
    <p:sldId id="300" r:id="rId8"/>
    <p:sldId id="301" r:id="rId9"/>
    <p:sldId id="302" r:id="rId10"/>
  </p:sldIdLst>
  <p:sldSz cx="9144000" cy="6858000" type="screen4x3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01" autoAdjust="0"/>
  </p:normalViewPr>
  <p:slideViewPr>
    <p:cSldViewPr>
      <p:cViewPr varScale="1">
        <p:scale>
          <a:sx n="79" d="100"/>
          <a:sy n="79" d="100"/>
        </p:scale>
        <p:origin x="16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3" y="0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FB088CB-EDE6-4862-9EF2-BC548EB89D23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3" y="6746119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4ACC768-AF9E-4701-AF8D-DF8641FB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CC768-AF9E-4701-AF8D-DF8641FB3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0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73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23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26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35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77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70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1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3448050"/>
          </a:xfrm>
        </p:spPr>
        <p:txBody>
          <a:bodyPr/>
          <a:lstStyle>
            <a:lvl1pPr>
              <a:defRPr sz="54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cap="none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635C8-DCB9-4CFB-A1CB-80CEB7456562}"/>
              </a:ext>
            </a:extLst>
          </p:cNvPr>
          <p:cNvSpPr/>
          <p:nvPr userDrawn="1"/>
        </p:nvSpPr>
        <p:spPr>
          <a:xfrm>
            <a:off x="0" y="1524000"/>
            <a:ext cx="9144000" cy="5334000"/>
          </a:xfrm>
          <a:prstGeom prst="round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b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04813"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371600" indent="-2286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9A48D3-5595-4282-B807-6CDE9206EBED}"/>
              </a:ext>
            </a:extLst>
          </p:cNvPr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1016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836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9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3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8319B-300C-0642-57C5-5CF7C100E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366AD-AA38-394D-DFC1-F006524EB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7427" y="3352800"/>
            <a:ext cx="2667000" cy="289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AEBB0C-F93E-B192-2885-4EDA96A576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569075"/>
          </a:xfrm>
        </p:spPr>
        <p:txBody>
          <a:bodyPr/>
          <a:lstStyle>
            <a:lvl1pPr marL="0" indent="0">
              <a:buNone/>
              <a:defRPr/>
            </a:lvl1pPr>
            <a:lvl2pPr marL="404813" indent="-400050">
              <a:buFont typeface="Wingdings" panose="05000000000000000000" pitchFamily="2" charset="2"/>
              <a:buChar char="v"/>
              <a:defRPr/>
            </a:lvl2pPr>
            <a:lvl3pPr marL="633413" indent="-228600">
              <a:buSzPct val="85000"/>
              <a:buFont typeface="Wingdings" panose="05000000000000000000" pitchFamily="2" charset="2"/>
              <a:buChar char="Ø"/>
              <a:defRPr sz="3200"/>
            </a:lvl3pPr>
            <a:lvl4pPr marL="976313" indent="-228600">
              <a:buFont typeface="Wingdings" panose="05000000000000000000" pitchFamily="2" charset="2"/>
              <a:buChar char="§"/>
              <a:defRPr sz="2800"/>
            </a:lvl4pPr>
            <a:lvl5pPr marL="1204913" indent="-228600">
              <a:defRPr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EBCEF-F221-96A2-50A3-C468263764CE}"/>
              </a:ext>
            </a:extLst>
          </p:cNvPr>
          <p:cNvCxnSpPr/>
          <p:nvPr userDrawn="1"/>
        </p:nvCxnSpPr>
        <p:spPr>
          <a:xfrm>
            <a:off x="2971800" y="0"/>
            <a:ext cx="0" cy="67214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CF37C-9E46-3D6B-3654-85AF9CD9AAF0}"/>
              </a:ext>
            </a:extLst>
          </p:cNvPr>
          <p:cNvCxnSpPr>
            <a:cxnSpLocks/>
          </p:cNvCxnSpPr>
          <p:nvPr userDrawn="1"/>
        </p:nvCxnSpPr>
        <p:spPr>
          <a:xfrm>
            <a:off x="0" y="3124200"/>
            <a:ext cx="2971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3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8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DAF0-7E1D-4AF4-8839-BD96192BC744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3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Elephant" panose="020209040905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0" kern="1200">
          <a:solidFill>
            <a:schemeClr val="tx1"/>
          </a:solidFill>
          <a:latin typeface="Aharoni" panose="02010803020104030203" pitchFamily="2" charset="-79"/>
          <a:ea typeface="+mn-ea"/>
          <a:cs typeface="Aharoni" panose="02010803020104030203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Sermon On The Mount</a:t>
            </a:r>
            <a:br>
              <a:rPr lang="en-US" b="0" dirty="0"/>
            </a:br>
            <a:r>
              <a:rPr lang="en-US" b="0" dirty="0"/>
              <a:t>A Spiritual Revolution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Mt 5:17-20</a:t>
            </a:r>
          </a:p>
        </p:txBody>
      </p:sp>
    </p:spTree>
    <p:extLst>
      <p:ext uri="{BB962C8B-B14F-4D97-AF65-F5344CB8AC3E}">
        <p14:creationId xmlns:p14="http://schemas.microsoft.com/office/powerpoint/2010/main" val="20332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AC9C1-F652-F0DD-F2F8-EA25CAF34C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DA6D49F-0B7B-B6FA-4771-E70758727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5690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Revolution In Religion</a:t>
            </a:r>
          </a:p>
          <a:p>
            <a:pPr lvl="1"/>
            <a:r>
              <a:rPr lang="en-US" dirty="0"/>
              <a:t>A Contrast in Religious Practices</a:t>
            </a:r>
          </a:p>
          <a:p>
            <a:pPr lvl="2"/>
            <a:r>
              <a:rPr lang="en-US" dirty="0"/>
              <a:t>A Rebuttal To Their Culture And Religious Beliefs</a:t>
            </a:r>
          </a:p>
          <a:p>
            <a:pPr lvl="1"/>
            <a:r>
              <a:rPr lang="en-US" dirty="0"/>
              <a:t>Mt 5:20, For I say unto you, That except your righteousness shall exceed the righteousness of the Scribes and Pharisees, ye shall in no case enter into the kingdom of heaven. </a:t>
            </a:r>
          </a:p>
          <a:p>
            <a:pPr lvl="1"/>
            <a:r>
              <a:rPr lang="en-US" dirty="0"/>
              <a:t>Mt 7:24-27, The Wise &amp; Foolish man</a:t>
            </a:r>
          </a:p>
        </p:txBody>
      </p:sp>
    </p:spTree>
    <p:extLst>
      <p:ext uri="{BB962C8B-B14F-4D97-AF65-F5344CB8AC3E}">
        <p14:creationId xmlns:p14="http://schemas.microsoft.com/office/powerpoint/2010/main" val="389452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7427" y="3352800"/>
            <a:ext cx="2667000" cy="2895600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570DA3-1500-4AEC-BFC0-1CC1B36DEBB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5690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Revolution In Religion</a:t>
            </a:r>
          </a:p>
          <a:p>
            <a:pPr lvl="1"/>
            <a:r>
              <a:rPr lang="en-US" dirty="0"/>
              <a:t>Religious Elite View of the Sick, Downcast, Poor, </a:t>
            </a:r>
            <a:r>
              <a:rPr lang="en-US" dirty="0" err="1"/>
              <a:t>etc</a:t>
            </a:r>
            <a:endParaRPr lang="en-US" dirty="0"/>
          </a:p>
          <a:p>
            <a:pPr lvl="2"/>
            <a:r>
              <a:rPr lang="en-US" dirty="0"/>
              <a:t>Sinners!  Chastised By God!</a:t>
            </a:r>
          </a:p>
          <a:p>
            <a:pPr lvl="2"/>
            <a:r>
              <a:rPr lang="en-US" dirty="0"/>
              <a:t>Jn 9:2-5, Who Sinned, This Blind Man Or His Parents. </a:t>
            </a:r>
          </a:p>
          <a:p>
            <a:pPr lvl="2"/>
            <a:r>
              <a:rPr lang="en-US" dirty="0"/>
              <a:t>Acts 28:4, Paul Bitten By Snake</a:t>
            </a:r>
          </a:p>
          <a:p>
            <a:pPr lvl="2"/>
            <a:r>
              <a:rPr lang="en-US" dirty="0"/>
              <a:t>Isa 53:4-6, Perception That The Messiah Was Afflicted By God</a:t>
            </a:r>
          </a:p>
          <a:p>
            <a:pPr lvl="2"/>
            <a:r>
              <a:rPr lang="en-US" dirty="0"/>
              <a:t>Job 4:1-9, Eliphaz To Job</a:t>
            </a:r>
          </a:p>
          <a:p>
            <a:pPr lvl="2"/>
            <a:r>
              <a:rPr lang="en-US" dirty="0"/>
              <a:t>Lk 13:1-5, Pilate Executed Galileans 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60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7817B-55EB-B1AF-5AD2-1263BCD492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8B217-78E6-CB30-C636-282E74BB8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7427" y="3352800"/>
            <a:ext cx="2667000" cy="2895600"/>
          </a:xfrm>
        </p:spPr>
        <p:txBody>
          <a:bodyPr/>
          <a:lstStyle/>
          <a:p>
            <a:r>
              <a:rPr lang="en-US" dirty="0"/>
              <a:t>A Spiritual Revolution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570DA3-1500-4AEC-BFC0-1CC1B36DEBB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569075"/>
          </a:xfrm>
        </p:spPr>
        <p:txBody>
          <a:bodyPr>
            <a:normAutofit/>
          </a:bodyPr>
          <a:lstStyle/>
          <a:p>
            <a:r>
              <a:rPr lang="en-US" dirty="0"/>
              <a:t>Mt 5:1-12, Nature of Kingdom Prospects </a:t>
            </a:r>
          </a:p>
          <a:p>
            <a:pPr lvl="1"/>
            <a:r>
              <a:rPr lang="en-US" dirty="0"/>
              <a:t>5:3, Poor In Spirit</a:t>
            </a:r>
          </a:p>
          <a:p>
            <a:pPr lvl="1"/>
            <a:r>
              <a:rPr lang="en-US" dirty="0"/>
              <a:t>5:4, Mourn</a:t>
            </a:r>
          </a:p>
          <a:p>
            <a:pPr lvl="1"/>
            <a:r>
              <a:rPr lang="en-US" dirty="0"/>
              <a:t>5:5, Meek</a:t>
            </a:r>
          </a:p>
          <a:p>
            <a:pPr lvl="1"/>
            <a:r>
              <a:rPr lang="en-US" dirty="0"/>
              <a:t>5:6, Hunger And Thirst For Righteousness</a:t>
            </a:r>
          </a:p>
          <a:p>
            <a:pPr lvl="1"/>
            <a:r>
              <a:rPr lang="en-US" dirty="0"/>
              <a:t>5:7, Merciful</a:t>
            </a:r>
          </a:p>
          <a:p>
            <a:pPr lvl="1"/>
            <a:r>
              <a:rPr lang="en-US" dirty="0"/>
              <a:t>5:8, Pure In Heart</a:t>
            </a:r>
          </a:p>
          <a:p>
            <a:pPr lvl="1"/>
            <a:r>
              <a:rPr lang="en-US" dirty="0"/>
              <a:t>5:9, Peacemakers</a:t>
            </a:r>
          </a:p>
          <a:p>
            <a:pPr lvl="1"/>
            <a:r>
              <a:rPr lang="en-US" dirty="0"/>
              <a:t>5:10-12, Persecuted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3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7427" y="3352800"/>
            <a:ext cx="2667000" cy="28956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569075"/>
          </a:xfrm>
        </p:spPr>
        <p:txBody>
          <a:bodyPr>
            <a:normAutofit/>
          </a:bodyPr>
          <a:lstStyle/>
          <a:p>
            <a:r>
              <a:rPr lang="en-US" dirty="0"/>
              <a:t>Steadfast – Endure</a:t>
            </a:r>
          </a:p>
          <a:p>
            <a:pPr lvl="1"/>
            <a:r>
              <a:rPr lang="en-US"/>
              <a:t>Mt 5:13-16</a:t>
            </a:r>
            <a:r>
              <a:rPr lang="en-US" dirty="0"/>
              <a:t>, Let Your Light Shine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71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7427" y="3352800"/>
            <a:ext cx="2667000" cy="28956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569075"/>
          </a:xfrm>
        </p:spPr>
        <p:txBody>
          <a:bodyPr>
            <a:normAutofit/>
          </a:bodyPr>
          <a:lstStyle/>
          <a:p>
            <a:r>
              <a:rPr lang="en-US" dirty="0"/>
              <a:t>Matthew’s Gospel</a:t>
            </a:r>
          </a:p>
          <a:p>
            <a:pPr lvl="1"/>
            <a:r>
              <a:rPr lang="en-US" dirty="0"/>
              <a:t>Mt 5, 8 Characteristics Of The Blessed </a:t>
            </a:r>
          </a:p>
          <a:p>
            <a:pPr lvl="1"/>
            <a:r>
              <a:rPr lang="en-US" dirty="0"/>
              <a:t>Mt 23, 8 Characteristics Of Woes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36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7427" y="3352800"/>
            <a:ext cx="2667000" cy="28956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569075"/>
          </a:xfrm>
        </p:spPr>
        <p:txBody>
          <a:bodyPr/>
          <a:lstStyle/>
          <a:p>
            <a:r>
              <a:rPr lang="en-US" dirty="0"/>
              <a:t>You Are Good Enough To Be A Christian</a:t>
            </a:r>
          </a:p>
          <a:p>
            <a:pPr lvl="1"/>
            <a:r>
              <a:rPr lang="en-US" dirty="0"/>
              <a:t>Jesus Is Saying These Are Perfect Prospects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59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9C0D7-57DE-D0BD-CC75-8A690FED3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BFB4-BAE5-128E-8565-A8DCBD32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7427" y="3352800"/>
            <a:ext cx="2667000" cy="28956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569075"/>
          </a:xfrm>
        </p:spPr>
        <p:txBody>
          <a:bodyPr/>
          <a:lstStyle/>
          <a:p>
            <a:r>
              <a:rPr lang="en-US" dirty="0"/>
              <a:t>Do Not Despise Those Whom God Cherishes</a:t>
            </a:r>
          </a:p>
          <a:p>
            <a:pPr lvl="1"/>
            <a:r>
              <a:rPr lang="en-US" dirty="0"/>
              <a:t>Lk 15, Love For The Lost!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149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48BA-A88F-BCDA-B335-42CF7CC0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/>
              <a:t>Sermon on the Mount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C30A59-63BD-5AD7-8E41-A14D99135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Rewards Of The Blessed</a:t>
            </a:r>
          </a:p>
          <a:p>
            <a:pPr lvl="1"/>
            <a:r>
              <a:rPr lang="en-US" dirty="0"/>
              <a:t>Poor In Spirit – Of Them Is the Kingdom of Heaven</a:t>
            </a:r>
          </a:p>
          <a:p>
            <a:pPr lvl="1"/>
            <a:r>
              <a:rPr lang="en-US" dirty="0"/>
              <a:t>Mourn - Comforted</a:t>
            </a:r>
          </a:p>
          <a:p>
            <a:pPr lvl="1"/>
            <a:r>
              <a:rPr lang="en-US" dirty="0"/>
              <a:t>Meek - Inherit The Land</a:t>
            </a:r>
          </a:p>
          <a:p>
            <a:pPr lvl="1"/>
            <a:r>
              <a:rPr lang="en-US" dirty="0"/>
              <a:t>Hunger And Thirst After Righteousness – Filled </a:t>
            </a:r>
          </a:p>
          <a:p>
            <a:pPr lvl="1"/>
            <a:r>
              <a:rPr lang="en-US" dirty="0"/>
              <a:t>Merciful - Obtain Mercy</a:t>
            </a:r>
          </a:p>
          <a:p>
            <a:pPr lvl="1"/>
            <a:r>
              <a:rPr lang="en-US" dirty="0"/>
              <a:t>Pure In Heart - See God</a:t>
            </a:r>
          </a:p>
          <a:p>
            <a:pPr lvl="1"/>
            <a:r>
              <a:rPr lang="en-US" dirty="0"/>
              <a:t>Peacemakers - The Children Of God</a:t>
            </a:r>
          </a:p>
          <a:p>
            <a:pPr lvl="1"/>
            <a:r>
              <a:rPr lang="en-US" dirty="0"/>
              <a:t>Persecuted For Righteousness' Sake - Of Them Is the Kingdom of Heaven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24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340</Words>
  <Application>Microsoft Office PowerPoint</Application>
  <PresentationFormat>On-screen Show (4:3)</PresentationFormat>
  <Paragraphs>66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Aharoni</vt:lpstr>
      <vt:lpstr>Arial</vt:lpstr>
      <vt:lpstr>Arial Black</vt:lpstr>
      <vt:lpstr>Calibri</vt:lpstr>
      <vt:lpstr>Elephant</vt:lpstr>
      <vt:lpstr>Wingdings</vt:lpstr>
      <vt:lpstr>Office Theme</vt:lpstr>
      <vt:lpstr>Sermon On The Mount A Spiritual Revolution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Sermon on the Mount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A Spiritual Revolution</dc:title>
  <dc:creator>Ross Ward</dc:creator>
  <cp:keywords>Christian Living</cp:keywords>
  <cp:lastModifiedBy>Ross Ward</cp:lastModifiedBy>
  <cp:revision>171</cp:revision>
  <cp:lastPrinted>2019-11-03T15:29:15Z</cp:lastPrinted>
  <dcterms:created xsi:type="dcterms:W3CDTF">2011-05-04T14:28:05Z</dcterms:created>
  <dcterms:modified xsi:type="dcterms:W3CDTF">2023-09-25T01:20:03Z</dcterms:modified>
  <cp:category>Sermon - Context</cp:category>
</cp:coreProperties>
</file>