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2"/>
  </p:notesMasterIdLst>
  <p:handoutMasterIdLst>
    <p:handoutMasterId r:id="rId13"/>
  </p:handoutMasterIdLst>
  <p:sldIdLst>
    <p:sldId id="275" r:id="rId2"/>
    <p:sldId id="277" r:id="rId3"/>
    <p:sldId id="283" r:id="rId4"/>
    <p:sldId id="276" r:id="rId5"/>
    <p:sldId id="279" r:id="rId6"/>
    <p:sldId id="286" r:id="rId7"/>
    <p:sldId id="284" r:id="rId8"/>
    <p:sldId id="281" r:id="rId9"/>
    <p:sldId id="280" r:id="rId10"/>
    <p:sldId id="282" r:id="rId11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14" autoAdjust="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0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51A13A-8A5F-07A5-7129-C12561D41C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72D8B-1425-2564-383B-D9E9ADA759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9EE81-0254-4F6D-A478-0EF6980A4624}" type="datetimeFigureOut">
              <a:rPr lang="en-US" smtClean="0"/>
              <a:t>9/10/2023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15ECE-C0B6-BE7A-9038-703BFE65F2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B9452-9299-D524-F963-7B67E5A521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A871B-C35A-4B96-B8BB-C2DBBBF8F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44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24D26B81-F3FC-433B-B501-03A9BE5F0A4C}" type="datetimeFigureOut">
              <a:rPr lang="en-US"/>
              <a:pPr>
                <a:defRPr/>
              </a:pPr>
              <a:t>9/10/2023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C337EA1-8E39-466B-87CA-C50F45803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Scripture 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37EA1-8E39-466B-87CA-C50F458035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06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arl inside a shell&#10;&#10;Description automatically generated">
            <a:extLst>
              <a:ext uri="{FF2B5EF4-FFF2-40B4-BE49-F238E27FC236}">
                <a16:creationId xmlns:a16="http://schemas.microsoft.com/office/drawing/2014/main" id="{45F5BF8B-D2BC-D87B-D550-02049F249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0782"/>
            <a:ext cx="9147464" cy="1697182"/>
          </a:xfr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algn="ctr">
              <a:lnSpc>
                <a:spcPct val="85000"/>
              </a:lnSpc>
              <a:defRPr sz="6600" b="1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5562600"/>
            <a:ext cx="7543800" cy="1143000"/>
          </a:xfrm>
          <a:solidFill>
            <a:schemeClr val="bg2">
              <a:alpha val="60000"/>
            </a:schemeClr>
          </a:solidFill>
        </p:spPr>
        <p:txBody>
          <a:bodyPr lIns="91440" rIns="91440" anchor="ctr">
            <a:noAutofit/>
          </a:bodyPr>
          <a:lstStyle>
            <a:lvl1pPr marL="0" indent="0" algn="ctr">
              <a:buNone/>
              <a:defRPr sz="4000" b="1" cap="all" spc="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12925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Autofit/>
          </a:bodyPr>
          <a:lstStyle>
            <a:lvl1pPr algn="ctr">
              <a:defRPr sz="5400" b="1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8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1FC8-57E1-4D51-94E4-1CAAAE4A618E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65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2A896-832C-4CFC-93CF-65C419275532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4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C9F7-6134-42FA-94B1-91996DCC79A2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DCA81-C9EE-48DA-91FF-3F3A3294F17D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D68B-2EB0-4C21-A4E3-3DECB7EB8704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7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872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>
            <a:lvl1pPr marL="0" indent="0">
              <a:buNone/>
              <a:defRPr sz="3600" b="1"/>
            </a:lvl1pPr>
            <a:lvl2pPr marL="519113" indent="-404813">
              <a:buSzPct val="80000"/>
              <a:buFont typeface="Wingdings" panose="05000000000000000000" pitchFamily="2" charset="2"/>
              <a:buChar char="v"/>
              <a:defRPr sz="3600"/>
            </a:lvl2pPr>
            <a:lvl3pPr marL="800100" indent="-338138">
              <a:buSzPct val="80000"/>
              <a:buFont typeface="Wingdings" panose="05000000000000000000" pitchFamily="2" charset="2"/>
              <a:buChar char="Ø"/>
              <a:defRPr sz="3200"/>
            </a:lvl3pPr>
            <a:lvl4pPr marL="1090613" indent="-288925">
              <a:buSzPct val="80000"/>
              <a:buFont typeface="Wingdings" panose="05000000000000000000" pitchFamily="2" charset="2"/>
              <a:buChar char="q"/>
              <a:defRPr sz="2800"/>
            </a:lvl4pPr>
            <a:lvl5pPr marL="1257300" indent="-182563"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2B982-4BF7-475C-AA4C-5FC197FE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46443A02-D6A2-41DE-90DB-FED8F9FE0BE1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62181-8EB0-4B46-81A7-7C84C241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3C8D1-8B65-47F2-89DD-24A1E68CF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6403" y="6459786"/>
            <a:ext cx="789363" cy="408605"/>
          </a:xfrm>
        </p:spPr>
        <p:txBody>
          <a:bodyPr/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A pearl inside a shell&#10;&#10;Description automatically generated">
            <a:extLst>
              <a:ext uri="{FF2B5EF4-FFF2-40B4-BE49-F238E27FC236}">
                <a16:creationId xmlns:a16="http://schemas.microsoft.com/office/drawing/2014/main" id="{57710245-4AE8-478F-DE74-F0E26BAD78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7" y="3848100"/>
            <a:ext cx="3038093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9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7612-4398-494A-B85E-FB62124F4B36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90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F800A-D113-4CDD-86B5-DDF692003BBA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56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46CD1-FB46-434A-8008-14B61A0D03CD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567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02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3DC4A36-C165-4CBD-855D-3BC078FB249C}" type="datetime1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143000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0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00100" y="5562600"/>
            <a:ext cx="7543800" cy="1143000"/>
          </a:xfrm>
        </p:spPr>
        <p:txBody>
          <a:bodyPr/>
          <a:lstStyle/>
          <a:p>
            <a:r>
              <a:rPr lang="en-US" dirty="0"/>
              <a:t>Mt 13:36-45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2712D81-6174-F95F-90B5-46E671FC86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Pearl Of Great Value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9D0243-0B77-5C1F-0AA3-F810BE624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/>
          <a:p>
            <a:r>
              <a:rPr lang="en-US" dirty="0"/>
              <a:t>Parables Of Jesus</a:t>
            </a:r>
          </a:p>
          <a:p>
            <a:pPr lvl="1"/>
            <a:r>
              <a:rPr lang="en-US" dirty="0"/>
              <a:t>Everyday Activates Teach Spiritual Lessons</a:t>
            </a:r>
          </a:p>
          <a:p>
            <a:pPr lvl="1"/>
            <a:r>
              <a:rPr lang="en-US" dirty="0"/>
              <a:t>Valuing Commodities</a:t>
            </a:r>
          </a:p>
          <a:p>
            <a:pPr lvl="2"/>
            <a:r>
              <a:rPr lang="en-US" dirty="0"/>
              <a:t>Flour, Sugar, Coffee, Bacon, Lard</a:t>
            </a:r>
          </a:p>
          <a:p>
            <a:pPr lvl="2"/>
            <a:r>
              <a:rPr lang="en-US" dirty="0"/>
              <a:t>Jewels</a:t>
            </a:r>
          </a:p>
          <a:p>
            <a:pPr lvl="3"/>
            <a:r>
              <a:rPr lang="en-US" dirty="0"/>
              <a:t>Here Pearl Of Great Value</a:t>
            </a:r>
          </a:p>
          <a:p>
            <a:pPr lvl="3"/>
            <a:r>
              <a:rPr lang="en-US" dirty="0"/>
              <a:t>Revelation 21:10-21, Precious Stones Of All Types</a:t>
            </a:r>
          </a:p>
          <a:p>
            <a:pPr lvl="3"/>
            <a:r>
              <a:rPr lang="en-US" dirty="0"/>
              <a:t>Diamonds, Gold, Silver</a:t>
            </a:r>
          </a:p>
          <a:p>
            <a:pPr lvl="4"/>
            <a:r>
              <a:rPr lang="en-US" dirty="0"/>
              <a:t>Promoted Development Western States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340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9D0243-0B77-5C1F-0AA3-F810BE624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/>
          <a:p>
            <a:r>
              <a:rPr lang="en-US" dirty="0"/>
              <a:t>The Kingdom(s) Of Heaven</a:t>
            </a:r>
          </a:p>
          <a:p>
            <a:pPr lvl="1"/>
            <a:r>
              <a:rPr lang="en-US" dirty="0"/>
              <a:t>2 Ideas In Scripture</a:t>
            </a:r>
          </a:p>
          <a:p>
            <a:pPr lvl="1"/>
            <a:r>
              <a:rPr lang="en-US" dirty="0"/>
              <a:t>Pre-Text: Parable of Tares</a:t>
            </a:r>
          </a:p>
          <a:p>
            <a:pPr lvl="2"/>
            <a:r>
              <a:rPr lang="en-US" dirty="0"/>
              <a:t>Vs. 41, “gather out of His kingdom”</a:t>
            </a:r>
          </a:p>
          <a:p>
            <a:pPr lvl="2"/>
            <a:r>
              <a:rPr lang="en-US" dirty="0"/>
              <a:t>Vs. 43, “...in the kingdom of their Father”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The Parable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0C9FDB-A5DB-8F27-8594-2C09A1B26216}"/>
              </a:ext>
            </a:extLst>
          </p:cNvPr>
          <p:cNvSpPr txBox="1"/>
          <p:nvPr/>
        </p:nvSpPr>
        <p:spPr>
          <a:xfrm>
            <a:off x="5791200" y="2298412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Church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D333EF-14FD-A623-83AD-025F57463E51}"/>
              </a:ext>
            </a:extLst>
          </p:cNvPr>
          <p:cNvSpPr txBox="1"/>
          <p:nvPr/>
        </p:nvSpPr>
        <p:spPr>
          <a:xfrm>
            <a:off x="6324600" y="3289012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Heaven</a:t>
            </a:r>
          </a:p>
        </p:txBody>
      </p:sp>
    </p:spTree>
    <p:extLst>
      <p:ext uri="{BB962C8B-B14F-4D97-AF65-F5344CB8AC3E}">
        <p14:creationId xmlns:p14="http://schemas.microsoft.com/office/powerpoint/2010/main" val="135358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9D0243-0B77-5C1F-0AA3-F810BE624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/>
          <a:p>
            <a:r>
              <a:rPr lang="en-US" dirty="0"/>
              <a:t>Merchant Who Dealt In Pearls</a:t>
            </a:r>
          </a:p>
          <a:p>
            <a:pPr lvl="1"/>
            <a:r>
              <a:rPr lang="en-US" dirty="0"/>
              <a:t>Searched For Pearls</a:t>
            </a:r>
          </a:p>
          <a:p>
            <a:pPr lvl="2"/>
            <a:r>
              <a:rPr lang="en-US" dirty="0"/>
              <a:t>Dedication To Finding</a:t>
            </a:r>
          </a:p>
          <a:p>
            <a:pPr lvl="1"/>
            <a:r>
              <a:rPr lang="en-US" dirty="0"/>
              <a:t>Desire For Quality</a:t>
            </a:r>
          </a:p>
          <a:p>
            <a:pPr lvl="2"/>
            <a:r>
              <a:rPr lang="en-US" dirty="0"/>
              <a:t>Education &amp; Experience</a:t>
            </a:r>
          </a:p>
          <a:p>
            <a:pPr lvl="1"/>
            <a:r>
              <a:rPr lang="en-US" dirty="0"/>
              <a:t>Committed To Obtaining </a:t>
            </a:r>
          </a:p>
          <a:p>
            <a:pPr lvl="2"/>
            <a:r>
              <a:rPr lang="en-US" dirty="0"/>
              <a:t>At All Cost</a:t>
            </a:r>
          </a:p>
          <a:p>
            <a:pPr lvl="2"/>
            <a:r>
              <a:rPr lang="en-US" dirty="0"/>
              <a:t>Appreciation For Excellence</a:t>
            </a:r>
          </a:p>
          <a:p>
            <a:pPr lvl="1"/>
            <a:r>
              <a:rPr lang="en-US" dirty="0"/>
              <a:t>This Man’s Life Was Consumed With Pearls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The Parable</a:t>
            </a:r>
          </a:p>
        </p:txBody>
      </p:sp>
    </p:spTree>
    <p:extLst>
      <p:ext uri="{BB962C8B-B14F-4D97-AF65-F5344CB8AC3E}">
        <p14:creationId xmlns:p14="http://schemas.microsoft.com/office/powerpoint/2010/main" val="175440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22F0F-6E7E-BA86-EE57-E5E723F8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>
            <a:normAutofit/>
          </a:bodyPr>
          <a:lstStyle/>
          <a:p>
            <a:r>
              <a:rPr lang="en-US" dirty="0"/>
              <a:t>Valuing The Church</a:t>
            </a:r>
          </a:p>
          <a:p>
            <a:pPr lvl="1"/>
            <a:r>
              <a:rPr lang="en-US" dirty="0"/>
              <a:t>Physical Manifestation Of Jesus’ Kingdom</a:t>
            </a:r>
          </a:p>
          <a:p>
            <a:pPr lvl="1"/>
            <a:r>
              <a:rPr lang="en-US" dirty="0"/>
              <a:t>Fellowship</a:t>
            </a:r>
          </a:p>
          <a:p>
            <a:pPr lvl="2"/>
            <a:r>
              <a:rPr lang="en-US" dirty="0"/>
              <a:t>Worshiping God Together</a:t>
            </a:r>
          </a:p>
          <a:p>
            <a:pPr lvl="2"/>
            <a:r>
              <a:rPr lang="en-US" dirty="0"/>
              <a:t>Encourage One Another</a:t>
            </a:r>
          </a:p>
          <a:p>
            <a:pPr lvl="2"/>
            <a:r>
              <a:rPr lang="en-US" dirty="0"/>
              <a:t>Edify One Another</a:t>
            </a:r>
          </a:p>
          <a:p>
            <a:pPr lvl="2"/>
            <a:r>
              <a:rPr lang="en-US" dirty="0"/>
              <a:t>Educate One Another</a:t>
            </a:r>
          </a:p>
          <a:p>
            <a:pPr lvl="2"/>
            <a:r>
              <a:rPr lang="en-US" dirty="0"/>
              <a:t>Relationships With One Another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170907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22F0F-6E7E-BA86-EE57-E5E723F8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>
            <a:normAutofit/>
          </a:bodyPr>
          <a:lstStyle/>
          <a:p>
            <a:r>
              <a:rPr lang="en-US" dirty="0"/>
              <a:t>Valuing The Church</a:t>
            </a:r>
          </a:p>
          <a:p>
            <a:pPr lvl="1"/>
            <a:r>
              <a:rPr lang="en-US" dirty="0"/>
              <a:t>Eph 4:7-16, Develop of Christians</a:t>
            </a:r>
          </a:p>
          <a:p>
            <a:pPr lvl="1"/>
            <a:r>
              <a:rPr lang="en-US" dirty="0"/>
              <a:t>Helps Keep Us Focused</a:t>
            </a:r>
          </a:p>
          <a:p>
            <a:pPr lvl="2"/>
            <a:r>
              <a:rPr lang="en-US" dirty="0"/>
              <a:t>Reminders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45032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22F0F-6E7E-BA86-EE57-E5E723F8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Valuing The Church</a:t>
            </a:r>
          </a:p>
          <a:p>
            <a:pPr lvl="1"/>
            <a:r>
              <a:rPr lang="en-US" dirty="0"/>
              <a:t>Greater Than The Temporal</a:t>
            </a:r>
          </a:p>
          <a:p>
            <a:pPr lvl="2"/>
            <a:r>
              <a:rPr lang="en-US" dirty="0"/>
              <a:t>Eternal Aspect</a:t>
            </a:r>
          </a:p>
          <a:p>
            <a:pPr lvl="2"/>
            <a:r>
              <a:rPr lang="en-US" dirty="0"/>
              <a:t>Typical Life Cycle</a:t>
            </a:r>
          </a:p>
          <a:p>
            <a:pPr lvl="3"/>
            <a:r>
              <a:rPr lang="en-US" dirty="0"/>
              <a:t>Family</a:t>
            </a:r>
          </a:p>
          <a:p>
            <a:pPr lvl="3"/>
            <a:r>
              <a:rPr lang="en-US" dirty="0"/>
              <a:t>Secular Education</a:t>
            </a:r>
          </a:p>
          <a:p>
            <a:pPr lvl="3"/>
            <a:r>
              <a:rPr lang="en-US" dirty="0"/>
              <a:t>Career</a:t>
            </a:r>
          </a:p>
          <a:p>
            <a:pPr lvl="3"/>
            <a:r>
              <a:rPr lang="en-US" dirty="0"/>
              <a:t>Amassing Wealth</a:t>
            </a:r>
          </a:p>
          <a:p>
            <a:pPr lvl="3"/>
            <a:r>
              <a:rPr lang="en-US" dirty="0"/>
              <a:t>Retirement </a:t>
            </a:r>
          </a:p>
          <a:p>
            <a:pPr lvl="2"/>
            <a:r>
              <a:rPr lang="en-US" dirty="0"/>
              <a:t>We Are All Devoted To Something</a:t>
            </a:r>
          </a:p>
          <a:p>
            <a:pPr lvl="2"/>
            <a:r>
              <a:rPr lang="en-US" dirty="0"/>
              <a:t>We Put Effort Toward Something </a:t>
            </a:r>
          </a:p>
          <a:p>
            <a:pPr lvl="2"/>
            <a:r>
              <a:rPr lang="en-US" dirty="0"/>
              <a:t>We May Even Obsess...</a:t>
            </a:r>
          </a:p>
          <a:p>
            <a:pPr lvl="2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2719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22F0F-6E7E-BA86-EE57-E5E723F8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/>
          <a:p>
            <a:r>
              <a:rPr lang="en-US" dirty="0"/>
              <a:t>Valuing The Church</a:t>
            </a:r>
          </a:p>
          <a:p>
            <a:pPr lvl="1"/>
            <a:r>
              <a:rPr lang="en-US" dirty="0"/>
              <a:t>Properly Calibrated View</a:t>
            </a:r>
          </a:p>
          <a:p>
            <a:pPr lvl="2"/>
            <a:r>
              <a:rPr lang="en-US" dirty="0"/>
              <a:t>What Do We Expect To Receive?</a:t>
            </a:r>
          </a:p>
          <a:p>
            <a:pPr lvl="3"/>
            <a:r>
              <a:rPr lang="en-US" dirty="0"/>
              <a:t>Band &amp; Concerts</a:t>
            </a:r>
          </a:p>
          <a:p>
            <a:pPr lvl="3"/>
            <a:r>
              <a:rPr lang="en-US" dirty="0"/>
              <a:t>Food, Fun, &amp; Frolic</a:t>
            </a:r>
          </a:p>
          <a:p>
            <a:pPr lvl="2"/>
            <a:r>
              <a:rPr lang="en-US" dirty="0"/>
              <a:t>Societies View Of Entertainment</a:t>
            </a:r>
          </a:p>
          <a:p>
            <a:pPr lvl="3"/>
            <a:r>
              <a:rPr lang="en-US" dirty="0"/>
              <a:t>We Are Driven To Experience Enjoyment &amp; Pleasure</a:t>
            </a:r>
          </a:p>
          <a:p>
            <a:pPr lvl="3"/>
            <a:r>
              <a:rPr lang="en-US" dirty="0"/>
              <a:t>“Dopamine Nation”</a:t>
            </a:r>
          </a:p>
          <a:p>
            <a:pPr lvl="4"/>
            <a:r>
              <a:rPr lang="en-US" dirty="0"/>
              <a:t>Becoming Part Of My Vocabulary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81513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00396"/>
            <a:ext cx="2895600" cy="2114204"/>
          </a:xfrm>
        </p:spPr>
        <p:txBody>
          <a:bodyPr/>
          <a:lstStyle/>
          <a:p>
            <a:r>
              <a:rPr lang="en-US" dirty="0"/>
              <a:t>Pearl Of Great Value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22F0F-6E7E-BA86-EE57-E5E723F8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304800"/>
            <a:ext cx="5943600" cy="6553200"/>
          </a:xfrm>
        </p:spPr>
        <p:txBody>
          <a:bodyPr/>
          <a:lstStyle/>
          <a:p>
            <a:r>
              <a:rPr lang="en-US" dirty="0"/>
              <a:t>Valuing Eternal Life</a:t>
            </a:r>
          </a:p>
          <a:p>
            <a:pPr lvl="1"/>
            <a:r>
              <a:rPr lang="en-US" dirty="0"/>
              <a:t>Not Temporal</a:t>
            </a:r>
          </a:p>
          <a:p>
            <a:pPr lvl="2"/>
            <a:r>
              <a:rPr lang="en-US" dirty="0"/>
              <a:t>No Immediate Tangible Gains</a:t>
            </a:r>
          </a:p>
          <a:p>
            <a:pPr lvl="1"/>
            <a:r>
              <a:rPr lang="en-US" dirty="0"/>
              <a:t>Necessity Of Faith</a:t>
            </a:r>
          </a:p>
          <a:p>
            <a:pPr lvl="2"/>
            <a:r>
              <a:rPr lang="en-US" dirty="0"/>
              <a:t>Prioritize Over The Temporal</a:t>
            </a:r>
          </a:p>
          <a:p>
            <a:pPr lvl="2"/>
            <a:r>
              <a:rPr lang="en-US" dirty="0"/>
              <a:t>Plan Meals, Rest, Sleep, ...</a:t>
            </a:r>
          </a:p>
          <a:p>
            <a:pPr lvl="3"/>
            <a:r>
              <a:rPr lang="en-US" dirty="0"/>
              <a:t>Because We Know We Are Wrecked If We Don’t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590800"/>
            <a:ext cx="2971800" cy="1257300"/>
          </a:xfrm>
        </p:spPr>
        <p:txBody>
          <a:bodyPr/>
          <a:lstStyle/>
          <a:p>
            <a:r>
              <a:rPr lang="en-US" dirty="0"/>
              <a:t>Lessons</a:t>
            </a:r>
          </a:p>
        </p:txBody>
      </p:sp>
    </p:spTree>
    <p:extLst>
      <p:ext uri="{BB962C8B-B14F-4D97-AF65-F5344CB8AC3E}">
        <p14:creationId xmlns:p14="http://schemas.microsoft.com/office/powerpoint/2010/main" val="382817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96"/>
          </a:xfrm>
        </p:spPr>
        <p:txBody>
          <a:bodyPr/>
          <a:lstStyle/>
          <a:p>
            <a:r>
              <a:rPr lang="en-US" dirty="0"/>
              <a:t>Valuing The Kingdom(s)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C923FA-0C70-339B-87FF-3C3E291BDCD5}"/>
              </a:ext>
            </a:extLst>
          </p:cNvPr>
          <p:cNvSpPr txBox="1"/>
          <p:nvPr/>
        </p:nvSpPr>
        <p:spPr>
          <a:xfrm>
            <a:off x="136525" y="1295400"/>
            <a:ext cx="8915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rtl="0"/>
            <a:r>
              <a:rPr lang="en-US" sz="3600" b="0" i="0" u="none" strike="noStrike" baseline="0" dirty="0">
                <a:latin typeface="Calibri" panose="020F0502020204030204" pitchFamily="34" charset="0"/>
              </a:rPr>
              <a:t>Mt 6:31-33, Therefore take no thought, saying, What shall we eat? or, What shall we drink? or, Wherewithal shall we be clothed?32 (For after all these things do the Gentiles seek:) for your heavenly Father knows that ye have need of all these things.33 But seek ye first the kingdom of God, and his righteousness; and all these things shall be added unto you.</a:t>
            </a:r>
          </a:p>
        </p:txBody>
      </p:sp>
    </p:spTree>
    <p:extLst>
      <p:ext uri="{BB962C8B-B14F-4D97-AF65-F5344CB8AC3E}">
        <p14:creationId xmlns:p14="http://schemas.microsoft.com/office/powerpoint/2010/main" val="14928609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405</Words>
  <Application>Microsoft Office PowerPoint</Application>
  <PresentationFormat>On-screen Show (4:3)</PresentationFormat>
  <Paragraphs>87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Wingdings</vt:lpstr>
      <vt:lpstr>Retrospect</vt:lpstr>
      <vt:lpstr>Pearl Of Great Value</vt:lpstr>
      <vt:lpstr>Pearl Of Great Value</vt:lpstr>
      <vt:lpstr>Pearl Of Great Value</vt:lpstr>
      <vt:lpstr>Pearl Of Great Value</vt:lpstr>
      <vt:lpstr>Pearl Of Great Value</vt:lpstr>
      <vt:lpstr>Pearl Of Great Value</vt:lpstr>
      <vt:lpstr>Pearl Of Great Value</vt:lpstr>
      <vt:lpstr>Pearl Of Great Value</vt:lpstr>
      <vt:lpstr>Pearl Of Great Value</vt:lpstr>
      <vt:lpstr>Valuing The Kingdom(s)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Parables of the Lost</dc:title>
  <dc:creator>CountryBoy</dc:creator>
  <cp:lastModifiedBy>Ross Ward</cp:lastModifiedBy>
  <cp:revision>403</cp:revision>
  <dcterms:created xsi:type="dcterms:W3CDTF">2005-05-14T13:55:04Z</dcterms:created>
  <dcterms:modified xsi:type="dcterms:W3CDTF">2023-09-10T21:15:20Z</dcterms:modified>
</cp:coreProperties>
</file>