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72" r:id="rId2"/>
    <p:sldId id="290" r:id="rId3"/>
    <p:sldId id="296" r:id="rId4"/>
    <p:sldId id="291" r:id="rId5"/>
    <p:sldId id="299" r:id="rId6"/>
    <p:sldId id="300" r:id="rId7"/>
    <p:sldId id="293" r:id="rId8"/>
    <p:sldId id="297" r:id="rId9"/>
    <p:sldId id="294" r:id="rId10"/>
    <p:sldId id="298" r:id="rId11"/>
    <p:sldId id="295" r:id="rId12"/>
  </p:sldIdLst>
  <p:sldSz cx="9144000" cy="6858000" type="screen4x3"/>
  <p:notesSz cx="6858000" cy="9144000"/>
  <p:defaultTextStyle>
    <a:defPPr marL="0" marR="0" indent="0" algn="l" defTabSz="642915" rtl="0" fontAlgn="auto" latinLnBrk="1" hangingPunct="0">
      <a:lnSpc>
        <a:spcPct val="100000"/>
      </a:lnSpc>
      <a:spcBef>
        <a:spcPts val="0"/>
      </a:spcBef>
      <a:spcAft>
        <a:spcPts val="0"/>
      </a:spcAft>
      <a:buClrTx/>
      <a:buSzTx/>
      <a:buFontTx/>
      <a:buNone/>
      <a:tabLst/>
      <a:defRPr kumimoji="0" sz="1266" b="0" i="0" u="none" strike="noStrike" cap="none" spc="0" normalizeH="0" baseline="0">
        <a:ln>
          <a:noFill/>
        </a:ln>
        <a:solidFill>
          <a:srgbClr val="000000"/>
        </a:solidFill>
        <a:effectLst/>
        <a:uFillTx/>
      </a:defRPr>
    </a:defPPr>
    <a:lvl1pPr marL="0" marR="0" indent="0" algn="ctr" defTabSz="410751" rtl="0" fontAlgn="auto" latinLnBrk="0" hangingPunct="0">
      <a:lnSpc>
        <a:spcPct val="100000"/>
      </a:lnSpc>
      <a:spcBef>
        <a:spcPts val="0"/>
      </a:spcBef>
      <a:spcAft>
        <a:spcPts val="0"/>
      </a:spcAft>
      <a:buClrTx/>
      <a:buSzTx/>
      <a:buFontTx/>
      <a:buNone/>
      <a:tabLst/>
      <a:defRPr kumimoji="0" sz="2109" b="0" i="0" u="none" strike="noStrike" cap="none" spc="0" normalizeH="0" baseline="0">
        <a:ln>
          <a:noFill/>
        </a:ln>
        <a:solidFill>
          <a:srgbClr val="324863"/>
        </a:solidFill>
        <a:effectLst/>
        <a:uFillTx/>
        <a:latin typeface="Palatino"/>
        <a:ea typeface="Palatino"/>
        <a:cs typeface="Palatino"/>
        <a:sym typeface="Palatino"/>
      </a:defRPr>
    </a:lvl1pPr>
    <a:lvl2pPr marL="0" marR="0" indent="160729" algn="ctr" defTabSz="410751" rtl="0" fontAlgn="auto" latinLnBrk="0" hangingPunct="0">
      <a:lnSpc>
        <a:spcPct val="100000"/>
      </a:lnSpc>
      <a:spcBef>
        <a:spcPts val="0"/>
      </a:spcBef>
      <a:spcAft>
        <a:spcPts val="0"/>
      </a:spcAft>
      <a:buClrTx/>
      <a:buSzTx/>
      <a:buFontTx/>
      <a:buNone/>
      <a:tabLst/>
      <a:defRPr kumimoji="0" sz="2109" b="0" i="0" u="none" strike="noStrike" cap="none" spc="0" normalizeH="0" baseline="0">
        <a:ln>
          <a:noFill/>
        </a:ln>
        <a:solidFill>
          <a:srgbClr val="324863"/>
        </a:solidFill>
        <a:effectLst/>
        <a:uFillTx/>
        <a:latin typeface="Palatino"/>
        <a:ea typeface="Palatino"/>
        <a:cs typeface="Palatino"/>
        <a:sym typeface="Palatino"/>
      </a:defRPr>
    </a:lvl2pPr>
    <a:lvl3pPr marL="0" marR="0" indent="321457" algn="ctr" defTabSz="410751" rtl="0" fontAlgn="auto" latinLnBrk="0" hangingPunct="0">
      <a:lnSpc>
        <a:spcPct val="100000"/>
      </a:lnSpc>
      <a:spcBef>
        <a:spcPts val="0"/>
      </a:spcBef>
      <a:spcAft>
        <a:spcPts val="0"/>
      </a:spcAft>
      <a:buClrTx/>
      <a:buSzTx/>
      <a:buFontTx/>
      <a:buNone/>
      <a:tabLst/>
      <a:defRPr kumimoji="0" sz="2109" b="0" i="0" u="none" strike="noStrike" cap="none" spc="0" normalizeH="0" baseline="0">
        <a:ln>
          <a:noFill/>
        </a:ln>
        <a:solidFill>
          <a:srgbClr val="324863"/>
        </a:solidFill>
        <a:effectLst/>
        <a:uFillTx/>
        <a:latin typeface="Palatino"/>
        <a:ea typeface="Palatino"/>
        <a:cs typeface="Palatino"/>
        <a:sym typeface="Palatino"/>
      </a:defRPr>
    </a:lvl3pPr>
    <a:lvl4pPr marL="0" marR="0" indent="482186" algn="ctr" defTabSz="410751" rtl="0" fontAlgn="auto" latinLnBrk="0" hangingPunct="0">
      <a:lnSpc>
        <a:spcPct val="100000"/>
      </a:lnSpc>
      <a:spcBef>
        <a:spcPts val="0"/>
      </a:spcBef>
      <a:spcAft>
        <a:spcPts val="0"/>
      </a:spcAft>
      <a:buClrTx/>
      <a:buSzTx/>
      <a:buFontTx/>
      <a:buNone/>
      <a:tabLst/>
      <a:defRPr kumimoji="0" sz="2109" b="0" i="0" u="none" strike="noStrike" cap="none" spc="0" normalizeH="0" baseline="0">
        <a:ln>
          <a:noFill/>
        </a:ln>
        <a:solidFill>
          <a:srgbClr val="324863"/>
        </a:solidFill>
        <a:effectLst/>
        <a:uFillTx/>
        <a:latin typeface="Palatino"/>
        <a:ea typeface="Palatino"/>
        <a:cs typeface="Palatino"/>
        <a:sym typeface="Palatino"/>
      </a:defRPr>
    </a:lvl4pPr>
    <a:lvl5pPr marL="0" marR="0" indent="642915" algn="ctr" defTabSz="410751" rtl="0" fontAlgn="auto" latinLnBrk="0" hangingPunct="0">
      <a:lnSpc>
        <a:spcPct val="100000"/>
      </a:lnSpc>
      <a:spcBef>
        <a:spcPts val="0"/>
      </a:spcBef>
      <a:spcAft>
        <a:spcPts val="0"/>
      </a:spcAft>
      <a:buClrTx/>
      <a:buSzTx/>
      <a:buFontTx/>
      <a:buNone/>
      <a:tabLst/>
      <a:defRPr kumimoji="0" sz="2109" b="0" i="0" u="none" strike="noStrike" cap="none" spc="0" normalizeH="0" baseline="0">
        <a:ln>
          <a:noFill/>
        </a:ln>
        <a:solidFill>
          <a:srgbClr val="324863"/>
        </a:solidFill>
        <a:effectLst/>
        <a:uFillTx/>
        <a:latin typeface="Palatino"/>
        <a:ea typeface="Palatino"/>
        <a:cs typeface="Palatino"/>
        <a:sym typeface="Palatino"/>
      </a:defRPr>
    </a:lvl5pPr>
    <a:lvl6pPr marL="0" marR="0" indent="803643" algn="ctr" defTabSz="410751" rtl="0" fontAlgn="auto" latinLnBrk="0" hangingPunct="0">
      <a:lnSpc>
        <a:spcPct val="100000"/>
      </a:lnSpc>
      <a:spcBef>
        <a:spcPts val="0"/>
      </a:spcBef>
      <a:spcAft>
        <a:spcPts val="0"/>
      </a:spcAft>
      <a:buClrTx/>
      <a:buSzTx/>
      <a:buFontTx/>
      <a:buNone/>
      <a:tabLst/>
      <a:defRPr kumimoji="0" sz="2109" b="0" i="0" u="none" strike="noStrike" cap="none" spc="0" normalizeH="0" baseline="0">
        <a:ln>
          <a:noFill/>
        </a:ln>
        <a:solidFill>
          <a:srgbClr val="324863"/>
        </a:solidFill>
        <a:effectLst/>
        <a:uFillTx/>
        <a:latin typeface="Palatino"/>
        <a:ea typeface="Palatino"/>
        <a:cs typeface="Palatino"/>
        <a:sym typeface="Palatino"/>
      </a:defRPr>
    </a:lvl6pPr>
    <a:lvl7pPr marL="0" marR="0" indent="964372" algn="ctr" defTabSz="410751" rtl="0" fontAlgn="auto" latinLnBrk="0" hangingPunct="0">
      <a:lnSpc>
        <a:spcPct val="100000"/>
      </a:lnSpc>
      <a:spcBef>
        <a:spcPts val="0"/>
      </a:spcBef>
      <a:spcAft>
        <a:spcPts val="0"/>
      </a:spcAft>
      <a:buClrTx/>
      <a:buSzTx/>
      <a:buFontTx/>
      <a:buNone/>
      <a:tabLst/>
      <a:defRPr kumimoji="0" sz="2109" b="0" i="0" u="none" strike="noStrike" cap="none" spc="0" normalizeH="0" baseline="0">
        <a:ln>
          <a:noFill/>
        </a:ln>
        <a:solidFill>
          <a:srgbClr val="324863"/>
        </a:solidFill>
        <a:effectLst/>
        <a:uFillTx/>
        <a:latin typeface="Palatino"/>
        <a:ea typeface="Palatino"/>
        <a:cs typeface="Palatino"/>
        <a:sym typeface="Palatino"/>
      </a:defRPr>
    </a:lvl7pPr>
    <a:lvl8pPr marL="0" marR="0" indent="1125101" algn="ctr" defTabSz="410751" rtl="0" fontAlgn="auto" latinLnBrk="0" hangingPunct="0">
      <a:lnSpc>
        <a:spcPct val="100000"/>
      </a:lnSpc>
      <a:spcBef>
        <a:spcPts val="0"/>
      </a:spcBef>
      <a:spcAft>
        <a:spcPts val="0"/>
      </a:spcAft>
      <a:buClrTx/>
      <a:buSzTx/>
      <a:buFontTx/>
      <a:buNone/>
      <a:tabLst/>
      <a:defRPr kumimoji="0" sz="2109" b="0" i="0" u="none" strike="noStrike" cap="none" spc="0" normalizeH="0" baseline="0">
        <a:ln>
          <a:noFill/>
        </a:ln>
        <a:solidFill>
          <a:srgbClr val="324863"/>
        </a:solidFill>
        <a:effectLst/>
        <a:uFillTx/>
        <a:latin typeface="Palatino"/>
        <a:ea typeface="Palatino"/>
        <a:cs typeface="Palatino"/>
        <a:sym typeface="Palatino"/>
      </a:defRPr>
    </a:lvl8pPr>
    <a:lvl9pPr marL="0" marR="0" indent="1285829" algn="ctr" defTabSz="410751" rtl="0" fontAlgn="auto" latinLnBrk="0" hangingPunct="0">
      <a:lnSpc>
        <a:spcPct val="100000"/>
      </a:lnSpc>
      <a:spcBef>
        <a:spcPts val="0"/>
      </a:spcBef>
      <a:spcAft>
        <a:spcPts val="0"/>
      </a:spcAft>
      <a:buClrTx/>
      <a:buSzTx/>
      <a:buFontTx/>
      <a:buNone/>
      <a:tabLst/>
      <a:defRPr kumimoji="0" sz="2109" b="0" i="0" u="none" strike="noStrike" cap="none" spc="0" normalizeH="0" baseline="0">
        <a:ln>
          <a:noFill/>
        </a:ln>
        <a:solidFill>
          <a:srgbClr val="324863"/>
        </a:solidFill>
        <a:effectLst/>
        <a:uFillTx/>
        <a:latin typeface="Palatino"/>
        <a:ea typeface="Palatino"/>
        <a:cs typeface="Palatino"/>
        <a:sym typeface="Palatino"/>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6D6A67"/>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Palatino"/>
          <a:ea typeface="Palatino"/>
          <a:cs typeface="Palatino"/>
        </a:font>
        <a:srgbClr val="F6F4EF"/>
      </a:tcTxStyle>
      <a:tcStyle>
        <a:tcBdr>
          <a:left>
            <a:ln w="12700" cap="flat">
              <a:solidFill>
                <a:srgbClr val="7695B6"/>
              </a:solidFill>
              <a:prstDash val="solid"/>
              <a:miter lim="400000"/>
            </a:ln>
          </a:left>
          <a:right>
            <a:ln w="12700" cap="flat">
              <a:noFill/>
              <a:miter lim="400000"/>
            </a:ln>
          </a:right>
          <a:top>
            <a:ln w="12700" cap="flat">
              <a:solidFill>
                <a:srgbClr val="D6D3CB">
                  <a:alpha val="85000"/>
                </a:srgbClr>
              </a:solidFill>
              <a:prstDash val="solid"/>
              <a:miter lim="400000"/>
            </a:ln>
          </a:top>
          <a:bottom>
            <a:ln w="12700" cap="flat">
              <a:solidFill>
                <a:srgbClr val="D6D3CB">
                  <a:alpha val="85000"/>
                </a:srgbClr>
              </a:solidFill>
              <a:prstDash val="solid"/>
              <a:miter lim="400000"/>
            </a:ln>
          </a:bottom>
          <a:insideH>
            <a:ln w="12700" cap="flat">
              <a:solidFill>
                <a:srgbClr val="D6D3CB">
                  <a:alpha val="85000"/>
                </a:srgbClr>
              </a:solidFill>
              <a:prstDash val="solid"/>
              <a:miter lim="400000"/>
            </a:ln>
          </a:insideH>
          <a:insideV>
            <a:ln w="12700" cap="flat">
              <a:solidFill>
                <a:srgbClr val="7695B6"/>
              </a:solidFill>
              <a:prstDash val="solid"/>
              <a:miter lim="400000"/>
            </a:ln>
          </a:insideV>
        </a:tcBdr>
        <a:fill>
          <a:noFill/>
        </a:fill>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solidFill>
                <a:srgbClr val="7695B6"/>
              </a:solidFill>
              <a:prstDash val="solid"/>
              <a:miter lim="400000"/>
            </a:ln>
          </a:top>
          <a:bottom>
            <a:ln w="0" cap="flat">
              <a:noFill/>
              <a:miter lim="400000"/>
            </a:ln>
          </a:bottom>
          <a:insideH>
            <a:ln w="12700" cap="flat">
              <a:solidFill>
                <a:srgbClr val="7695B6"/>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Palatino"/>
          <a:ea typeface="Palatino"/>
          <a:cs typeface="Palatino"/>
        </a:font>
        <a:srgbClr val="6D6A67"/>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5D5D5D"/>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noFill/>
        </a:fill>
      </a:tcStyle>
    </a:wholeTbl>
    <a:band2H>
      <a:tcTxStyle/>
      <a:tcStyle>
        <a:tcBdr/>
        <a:fill>
          <a:solidFill>
            <a:srgbClr val="DBD8CD">
              <a:alpha val="85000"/>
            </a:srgbClr>
          </a:solidFill>
        </a:fill>
      </a:tcStyle>
    </a:band2H>
    <a:firstCol>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solidFill>
            <a:srgbClr val="EEEBE2">
              <a:alpha val="85000"/>
            </a:srgbClr>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6D6A67"/>
      </a:tcTxStyle>
      <a:tcStyle>
        <a:tcBdr>
          <a:left>
            <a:ln w="12700" cap="flat">
              <a:solidFill>
                <a:srgbClr val="A8A49D"/>
              </a:solidFill>
              <a:prstDash val="solid"/>
              <a:miter lim="400000"/>
            </a:ln>
          </a:left>
          <a:right>
            <a:ln w="12700" cap="flat">
              <a:solidFill>
                <a:srgbClr val="A8A49D"/>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A8A49D"/>
              </a:solidFill>
              <a:prstDash val="solid"/>
              <a:miter lim="400000"/>
            </a:ln>
          </a:insideV>
        </a:tcBdr>
        <a:fill>
          <a:noFill/>
        </a:fill>
      </a:tcStyle>
    </a:wholeTbl>
    <a:band2H>
      <a:tcTxStyle/>
      <a:tcStyle>
        <a:tcBdr/>
        <a:fill>
          <a:solidFill>
            <a:srgbClr val="C4C1BA">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3F1DF"/>
              </a:solidFill>
              <a:prstDash val="solid"/>
              <a:miter lim="400000"/>
            </a:ln>
          </a:insideV>
        </a:tcBdr>
        <a:fill>
          <a:no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12700" cap="flat">
              <a:noFill/>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D6D3CB"/>
              </a:solidFill>
              <a:prstDash val="solid"/>
              <a:miter lim="400000"/>
            </a:ln>
          </a:insideV>
        </a:tcBdr>
        <a:fill>
          <a:solidFill>
            <a:srgbClr val="8C8982"/>
          </a:solid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firstRow>
  </a:tblStyle>
  <a:tblStyle styleId="{2708684C-4D16-4618-839F-0558EEFCDFE6}" styleName="">
    <a:tblBg/>
    <a:wholeTbl>
      <a:tcTxStyle b="off" i="off">
        <a:font>
          <a:latin typeface="Palatino"/>
          <a:ea typeface="Palatino"/>
          <a:cs typeface="Palatino"/>
        </a:font>
        <a:srgbClr val="6D6A67"/>
      </a:tcTxStyle>
      <a:tcStyle>
        <a:tcBdr>
          <a:left>
            <a:ln w="25400" cap="flat">
              <a:solidFill>
                <a:srgbClr val="D6D3CB"/>
              </a:solidFill>
              <a:custDash>
                <a:ds d="200000" sp="200000"/>
              </a:custDash>
              <a:miter lim="400000"/>
            </a:ln>
          </a:left>
          <a:right>
            <a:ln w="25400" cap="flat">
              <a:solidFill>
                <a:srgbClr val="D6D3CB"/>
              </a:solidFill>
              <a:custDash>
                <a:ds d="200000" sp="200000"/>
              </a:custDash>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custDash>
                <a:ds d="200000" sp="200000"/>
              </a:custDash>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6D6A67"/>
      </a:tcTxStyle>
      <a:tcStyle>
        <a:tcBdr>
          <a:left>
            <a:ln w="12700" cap="flat">
              <a:noFill/>
              <a:miter lim="400000"/>
            </a:ln>
          </a:left>
          <a:right>
            <a:ln w="25400" cap="flat">
              <a:solidFill>
                <a:srgbClr val="D6D3CB"/>
              </a:solidFill>
              <a:prstDash val="solid"/>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prstDash val="solid"/>
              <a:miter lim="400000"/>
            </a:ln>
          </a:insideV>
        </a:tcBdr>
        <a:fill>
          <a:noFill/>
        </a:fill>
      </a:tcStyle>
    </a:firstCol>
    <a:la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25400" cap="flat">
              <a:solidFill>
                <a:srgbClr val="D6D3CB"/>
              </a:solidFill>
              <a:prstDash val="solid"/>
              <a:miter lim="400000"/>
            </a:ln>
          </a:top>
          <a:bottom>
            <a:ln w="12700" cap="flat">
              <a:noFill/>
              <a:miter lim="400000"/>
            </a:ln>
          </a:bottom>
          <a:insideH>
            <a:ln w="25400" cap="flat">
              <a:solidFill>
                <a:srgbClr val="D6D3CB"/>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6D6A67"/>
      </a:tcTxStyle>
      <a:tcStyle>
        <a:tcBdr>
          <a:left>
            <a:ln w="12700" cap="flat">
              <a:noFill/>
              <a:miter lim="400000"/>
            </a:ln>
          </a:left>
          <a:right>
            <a:ln w="12700" cap="flat">
              <a:noFill/>
              <a:miter lim="400000"/>
            </a:ln>
          </a:right>
          <a:top>
            <a:ln w="12700" cap="flat">
              <a:noFill/>
              <a:miter lim="400000"/>
            </a:ln>
          </a:top>
          <a:bottom>
            <a:ln w="25400" cap="flat">
              <a:solidFill>
                <a:srgbClr val="D6D3CB"/>
              </a:solidFill>
              <a:prstDash val="solid"/>
              <a:miter lim="400000"/>
            </a:ln>
          </a:bottom>
          <a:insideH>
            <a:ln w="25400" cap="flat">
              <a:solidFill>
                <a:srgbClr val="D6D3CB"/>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543" autoAdjust="0"/>
  </p:normalViewPr>
  <p:slideViewPr>
    <p:cSldViewPr snapToGrid="0">
      <p:cViewPr varScale="1">
        <p:scale>
          <a:sx n="79" d="100"/>
          <a:sy n="79" d="100"/>
        </p:scale>
        <p:origin x="16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5" name="Shape 145"/>
          <p:cNvSpPr>
            <a:spLocks noGrp="1" noRot="1" noChangeAspect="1"/>
          </p:cNvSpPr>
          <p:nvPr>
            <p:ph type="sldImg"/>
          </p:nvPr>
        </p:nvSpPr>
        <p:spPr>
          <a:xfrm>
            <a:off x="1143000" y="685800"/>
            <a:ext cx="4572000" cy="3429000"/>
          </a:xfrm>
          <a:prstGeom prst="rect">
            <a:avLst/>
          </a:prstGeom>
        </p:spPr>
        <p:txBody>
          <a:bodyPr/>
          <a:lstStyle/>
          <a:p>
            <a:endParaRPr/>
          </a:p>
        </p:txBody>
      </p:sp>
      <p:sp>
        <p:nvSpPr>
          <p:cNvPr id="146" name="Shape 14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239056924"/>
      </p:ext>
    </p:extLst>
  </p:cSld>
  <p:clrMap bg1="lt1" tx1="dk1" bg2="lt2" tx2="dk2" accent1="accent1" accent2="accent2" accent3="accent3" accent4="accent4" accent5="accent5" accent6="accent6" hlink="hlink" folHlink="folHlink"/>
  <p:notesStyle>
    <a:lvl1pPr defTabSz="321457" latinLnBrk="0">
      <a:lnSpc>
        <a:spcPct val="117999"/>
      </a:lnSpc>
      <a:defRPr sz="1547">
        <a:latin typeface="Helvetica Neue"/>
        <a:ea typeface="Helvetica Neue"/>
        <a:cs typeface="Helvetica Neue"/>
        <a:sym typeface="Helvetica Neue"/>
      </a:defRPr>
    </a:lvl1pPr>
    <a:lvl2pPr indent="160729" defTabSz="321457" latinLnBrk="0">
      <a:lnSpc>
        <a:spcPct val="117999"/>
      </a:lnSpc>
      <a:defRPr sz="1547">
        <a:latin typeface="Helvetica Neue"/>
        <a:ea typeface="Helvetica Neue"/>
        <a:cs typeface="Helvetica Neue"/>
        <a:sym typeface="Helvetica Neue"/>
      </a:defRPr>
    </a:lvl2pPr>
    <a:lvl3pPr indent="321457" defTabSz="321457" latinLnBrk="0">
      <a:lnSpc>
        <a:spcPct val="117999"/>
      </a:lnSpc>
      <a:defRPr sz="1547">
        <a:latin typeface="Helvetica Neue"/>
        <a:ea typeface="Helvetica Neue"/>
        <a:cs typeface="Helvetica Neue"/>
        <a:sym typeface="Helvetica Neue"/>
      </a:defRPr>
    </a:lvl3pPr>
    <a:lvl4pPr indent="482186" defTabSz="321457" latinLnBrk="0">
      <a:lnSpc>
        <a:spcPct val="117999"/>
      </a:lnSpc>
      <a:defRPr sz="1547">
        <a:latin typeface="Helvetica Neue"/>
        <a:ea typeface="Helvetica Neue"/>
        <a:cs typeface="Helvetica Neue"/>
        <a:sym typeface="Helvetica Neue"/>
      </a:defRPr>
    </a:lvl4pPr>
    <a:lvl5pPr indent="642915" defTabSz="321457" latinLnBrk="0">
      <a:lnSpc>
        <a:spcPct val="117999"/>
      </a:lnSpc>
      <a:defRPr sz="1547">
        <a:latin typeface="Helvetica Neue"/>
        <a:ea typeface="Helvetica Neue"/>
        <a:cs typeface="Helvetica Neue"/>
        <a:sym typeface="Helvetica Neue"/>
      </a:defRPr>
    </a:lvl5pPr>
    <a:lvl6pPr indent="803643" defTabSz="321457" latinLnBrk="0">
      <a:lnSpc>
        <a:spcPct val="117999"/>
      </a:lnSpc>
      <a:defRPr sz="1547">
        <a:latin typeface="Helvetica Neue"/>
        <a:ea typeface="Helvetica Neue"/>
        <a:cs typeface="Helvetica Neue"/>
        <a:sym typeface="Helvetica Neue"/>
      </a:defRPr>
    </a:lvl6pPr>
    <a:lvl7pPr indent="964372" defTabSz="321457" latinLnBrk="0">
      <a:lnSpc>
        <a:spcPct val="117999"/>
      </a:lnSpc>
      <a:defRPr sz="1547">
        <a:latin typeface="Helvetica Neue"/>
        <a:ea typeface="Helvetica Neue"/>
        <a:cs typeface="Helvetica Neue"/>
        <a:sym typeface="Helvetica Neue"/>
      </a:defRPr>
    </a:lvl7pPr>
    <a:lvl8pPr indent="1125101" defTabSz="321457" latinLnBrk="0">
      <a:lnSpc>
        <a:spcPct val="117999"/>
      </a:lnSpc>
      <a:defRPr sz="1547">
        <a:latin typeface="Helvetica Neue"/>
        <a:ea typeface="Helvetica Neue"/>
        <a:cs typeface="Helvetica Neue"/>
        <a:sym typeface="Helvetica Neue"/>
      </a:defRPr>
    </a:lvl8pPr>
    <a:lvl9pPr indent="1285829" defTabSz="321457" latinLnBrk="0">
      <a:lnSpc>
        <a:spcPct val="117999"/>
      </a:lnSpc>
      <a:defRPr sz="1547">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amp; Subtitle">
    <p:spTree>
      <p:nvGrpSpPr>
        <p:cNvPr id="1" name=""/>
        <p:cNvGrpSpPr/>
        <p:nvPr/>
      </p:nvGrpSpPr>
      <p:grpSpPr>
        <a:xfrm>
          <a:off x="0" y="0"/>
          <a:ext cx="0" cy="0"/>
          <a:chOff x="0" y="0"/>
          <a:chExt cx="0" cy="0"/>
        </a:xfrm>
      </p:grpSpPr>
      <p:pic>
        <p:nvPicPr>
          <p:cNvPr id="8" name="pasted-image.pdf" descr="pasted-image.pdf"/>
          <p:cNvPicPr>
            <a:picLocks noChangeAspect="1"/>
          </p:cNvPicPr>
          <p:nvPr userDrawn="1"/>
        </p:nvPicPr>
        <p:blipFill>
          <a:blip r:embed="rId2" cstate="email">
            <a:extLst>
              <a:ext uri="{28A0092B-C50C-407E-A947-70E740481C1C}">
                <a14:useLocalDpi xmlns:a14="http://schemas.microsoft.com/office/drawing/2010/main"/>
              </a:ext>
            </a:extLst>
          </a:blip>
          <a:srcRect l="1481" r="1481"/>
          <a:stretch>
            <a:fillRect/>
          </a:stretch>
        </p:blipFill>
        <p:spPr>
          <a:xfrm>
            <a:off x="0" y="0"/>
            <a:ext cx="9144000" cy="6858000"/>
          </a:xfrm>
          <a:prstGeom prst="rect">
            <a:avLst/>
          </a:prstGeom>
          <a:ln w="12700">
            <a:miter lim="400000"/>
          </a:ln>
          <a:extLst>
            <a:ext uri="{C572A759-6A51-4108-AA02-DFA0A04FC94B}">
              <ma14:wrappingTextBoxFlag xmlns:ma14="http://schemas.microsoft.com/office/mac/drawingml/2011/main" xmlns="" val="1"/>
            </a:ext>
          </a:extLst>
        </p:spPr>
      </p:pic>
      <p:sp>
        <p:nvSpPr>
          <p:cNvPr id="13" name="Line"/>
          <p:cNvSpPr/>
          <p:nvPr/>
        </p:nvSpPr>
        <p:spPr>
          <a:xfrm>
            <a:off x="285750" y="6063258"/>
            <a:ext cx="8572501" cy="89"/>
          </a:xfrm>
          <a:prstGeom prst="line">
            <a:avLst/>
          </a:prstGeom>
          <a:ln w="12700">
            <a:solidFill>
              <a:schemeClr val="accent1">
                <a:hueOff val="109193"/>
                <a:satOff val="-4874"/>
                <a:lumOff val="12971"/>
              </a:schemeClr>
            </a:solidFill>
            <a:miter lim="400000"/>
          </a:ln>
        </p:spPr>
        <p:txBody>
          <a:bodyPr lIns="35719" tIns="35719" rIns="35719" bIns="35719" anchor="ctr"/>
          <a:lstStyle/>
          <a:p>
            <a:pPr algn="l" defTabSz="321457">
              <a:defRPr sz="1200">
                <a:solidFill>
                  <a:srgbClr val="000000"/>
                </a:solidFill>
                <a:latin typeface="Helvetica"/>
                <a:ea typeface="Helvetica"/>
                <a:cs typeface="Helvetica"/>
                <a:sym typeface="Helvetica"/>
              </a:defRPr>
            </a:pPr>
            <a:endParaRPr sz="844"/>
          </a:p>
        </p:txBody>
      </p:sp>
      <p:sp>
        <p:nvSpPr>
          <p:cNvPr id="14" name="Line"/>
          <p:cNvSpPr/>
          <p:nvPr/>
        </p:nvSpPr>
        <p:spPr>
          <a:xfrm>
            <a:off x="285750" y="6098977"/>
            <a:ext cx="8572501" cy="89"/>
          </a:xfrm>
          <a:prstGeom prst="line">
            <a:avLst/>
          </a:prstGeom>
          <a:ln w="12700">
            <a:solidFill>
              <a:schemeClr val="accent1">
                <a:hueOff val="109193"/>
                <a:satOff val="-4874"/>
                <a:lumOff val="12971"/>
              </a:schemeClr>
            </a:solidFill>
            <a:miter lim="400000"/>
          </a:ln>
        </p:spPr>
        <p:txBody>
          <a:bodyPr lIns="35719" tIns="35719" rIns="35719" bIns="35719" anchor="ctr"/>
          <a:lstStyle/>
          <a:p>
            <a:pPr algn="l" defTabSz="321457">
              <a:defRPr sz="1200">
                <a:solidFill>
                  <a:srgbClr val="000000"/>
                </a:solidFill>
                <a:latin typeface="Helvetica"/>
                <a:ea typeface="Helvetica"/>
                <a:cs typeface="Helvetica"/>
                <a:sym typeface="Helvetica"/>
              </a:defRPr>
            </a:pPr>
            <a:endParaRPr sz="844"/>
          </a:p>
        </p:txBody>
      </p:sp>
      <p:sp>
        <p:nvSpPr>
          <p:cNvPr id="16" name="Title Text"/>
          <p:cNvSpPr txBox="1">
            <a:spLocks noGrp="1"/>
          </p:cNvSpPr>
          <p:nvPr>
            <p:ph type="title"/>
          </p:nvPr>
        </p:nvSpPr>
        <p:spPr>
          <a:xfrm>
            <a:off x="365431" y="589358"/>
            <a:ext cx="8643938" cy="1997889"/>
          </a:xfrm>
          <a:prstGeom prst="rect">
            <a:avLst/>
          </a:prstGeom>
        </p:spPr>
        <p:txBody>
          <a:bodyPr anchor="ctr"/>
          <a:lstStyle>
            <a:lvl1pPr algn="ctr">
              <a:defRPr b="1">
                <a:solidFill>
                  <a:schemeClr val="bg1"/>
                </a:solidFill>
              </a:defRPr>
            </a:lvl1pPr>
          </a:lstStyle>
          <a:p>
            <a:r>
              <a:t>Title Text</a:t>
            </a:r>
          </a:p>
        </p:txBody>
      </p:sp>
      <p:sp>
        <p:nvSpPr>
          <p:cNvPr id="3" name="Text Placeholder 2"/>
          <p:cNvSpPr>
            <a:spLocks noGrp="1"/>
          </p:cNvSpPr>
          <p:nvPr>
            <p:ph type="body" sz="quarter" idx="10" hasCustomPrompt="1"/>
          </p:nvPr>
        </p:nvSpPr>
        <p:spPr>
          <a:xfrm>
            <a:off x="1962729" y="2772474"/>
            <a:ext cx="5449342" cy="1047092"/>
          </a:xfrm>
        </p:spPr>
        <p:txBody>
          <a:bodyPr>
            <a:normAutofit/>
          </a:bodyPr>
          <a:lstStyle>
            <a:lvl1pPr marL="0" indent="0" algn="ctr">
              <a:buNone/>
              <a:defRPr sz="3375" baseline="0">
                <a:solidFill>
                  <a:schemeClr val="bg1"/>
                </a:solidFill>
              </a:defRPr>
            </a:lvl1pPr>
          </a:lstStyle>
          <a:p>
            <a:pPr lvl="0"/>
            <a:r>
              <a:rPr lang="en-US" dirty="0"/>
              <a:t>Click to add Content</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39B0780A-06BA-476D-A126-8D33DB7B31AF}"/>
              </a:ext>
            </a:extLst>
          </p:cNvPr>
          <p:cNvSpPr txBox="1">
            <a:spLocks noGrp="1"/>
          </p:cNvSpPr>
          <p:nvPr>
            <p:ph type="title" hasCustomPrompt="1"/>
          </p:nvPr>
        </p:nvSpPr>
        <p:spPr>
          <a:xfrm>
            <a:off x="210370" y="210109"/>
            <a:ext cx="8697516" cy="723387"/>
          </a:xfrm>
          <a:prstGeom prst="rect">
            <a:avLst/>
          </a:prstGeom>
        </p:spPr>
        <p:txBody>
          <a:bodyPr anchor="ctr"/>
          <a:lstStyle>
            <a:lvl1pPr algn="ctr">
              <a:defRPr/>
            </a:lvl1pPr>
          </a:lstStyle>
          <a:p>
            <a:r>
              <a:rPr lang="en-US" dirty="0"/>
              <a:t>TITLE TEXT</a:t>
            </a:r>
          </a:p>
        </p:txBody>
      </p:sp>
    </p:spTree>
    <p:extLst>
      <p:ext uri="{BB962C8B-B14F-4D97-AF65-F5344CB8AC3E}">
        <p14:creationId xmlns:p14="http://schemas.microsoft.com/office/powerpoint/2010/main" val="117100412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Bullets">
    <p:spTree>
      <p:nvGrpSpPr>
        <p:cNvPr id="1" name=""/>
        <p:cNvGrpSpPr/>
        <p:nvPr/>
      </p:nvGrpSpPr>
      <p:grpSpPr>
        <a:xfrm>
          <a:off x="0" y="0"/>
          <a:ext cx="0" cy="0"/>
          <a:chOff x="0" y="0"/>
          <a:chExt cx="0" cy="0"/>
        </a:xfrm>
      </p:grpSpPr>
      <p:sp>
        <p:nvSpPr>
          <p:cNvPr id="5" name="Line">
            <a:extLst>
              <a:ext uri="{FF2B5EF4-FFF2-40B4-BE49-F238E27FC236}">
                <a16:creationId xmlns:a16="http://schemas.microsoft.com/office/drawing/2014/main" id="{F681D7CC-8B19-452A-9B88-AC5F3AE5256C}"/>
              </a:ext>
            </a:extLst>
          </p:cNvPr>
          <p:cNvSpPr/>
          <p:nvPr userDrawn="1"/>
        </p:nvSpPr>
        <p:spPr>
          <a:xfrm flipV="1">
            <a:off x="601726" y="937611"/>
            <a:ext cx="7712681" cy="18362"/>
          </a:xfrm>
          <a:prstGeom prst="line">
            <a:avLst/>
          </a:prstGeom>
          <a:ln w="63500" cmpd="dbl">
            <a:solidFill>
              <a:schemeClr val="accent1">
                <a:hueOff val="109193"/>
                <a:satOff val="-4874"/>
                <a:lumOff val="12971"/>
              </a:schemeClr>
            </a:solidFill>
            <a:miter lim="400000"/>
          </a:ln>
        </p:spPr>
        <p:txBody>
          <a:bodyPr lIns="35719" tIns="35719" rIns="35719" bIns="35719" anchor="ctr"/>
          <a:lstStyle/>
          <a:p>
            <a:pPr algn="l" defTabSz="321457">
              <a:defRPr sz="1200">
                <a:solidFill>
                  <a:srgbClr val="000000"/>
                </a:solidFill>
                <a:latin typeface="Helvetica"/>
                <a:ea typeface="Helvetica"/>
                <a:cs typeface="Helvetica"/>
                <a:sym typeface="Helvetica"/>
              </a:defRPr>
            </a:pPr>
            <a:endParaRPr sz="844"/>
          </a:p>
        </p:txBody>
      </p:sp>
      <p:pic>
        <p:nvPicPr>
          <p:cNvPr id="6" name="Paul’s Letter To Timothy In Troublesome Times" descr="Paul’s Letter To Timothy In Troublesome Times">
            <a:extLst>
              <a:ext uri="{FF2B5EF4-FFF2-40B4-BE49-F238E27FC236}">
                <a16:creationId xmlns:a16="http://schemas.microsoft.com/office/drawing/2014/main" id="{5719E7EC-13EC-43B5-AC57-81BDE5899EF7}"/>
              </a:ext>
            </a:extLst>
          </p:cNvPr>
          <p:cNvPicPr>
            <a:picLocks/>
          </p:cNvPicPr>
          <p:nvPr userDrawn="1"/>
        </p:nvPicPr>
        <p:blipFill>
          <a:blip r:embed="rId2"/>
          <a:stretch>
            <a:fillRect/>
          </a:stretch>
        </p:blipFill>
        <p:spPr>
          <a:xfrm>
            <a:off x="0" y="898333"/>
            <a:ext cx="9144000" cy="1071563"/>
          </a:xfrm>
          <a:prstGeom prst="rect">
            <a:avLst/>
          </a:prstGeom>
          <a:effectLst>
            <a:outerShdw blurRad="152400" dist="101600" dir="5400000" rotWithShape="0">
              <a:srgbClr val="000000">
                <a:alpha val="38526"/>
              </a:srgbClr>
            </a:outerShdw>
          </a:effectLst>
        </p:spPr>
      </p:pic>
      <p:sp>
        <p:nvSpPr>
          <p:cNvPr id="7" name="Rounded Rectangle 3">
            <a:extLst>
              <a:ext uri="{FF2B5EF4-FFF2-40B4-BE49-F238E27FC236}">
                <a16:creationId xmlns:a16="http://schemas.microsoft.com/office/drawing/2014/main" id="{AA69D4E1-31A1-40EC-9B2C-C16A767A86B9}"/>
              </a:ext>
            </a:extLst>
          </p:cNvPr>
          <p:cNvSpPr/>
          <p:nvPr userDrawn="1"/>
        </p:nvSpPr>
        <p:spPr>
          <a:xfrm>
            <a:off x="253603" y="1129129"/>
            <a:ext cx="8654283" cy="550589"/>
          </a:xfrm>
          <a:prstGeom prst="round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rmAutofit/>
          </a:bodyPr>
          <a:lstStyle/>
          <a:p>
            <a:pPr marL="0" marR="0" indent="0" algn="ctr" defTabSz="410751" rtl="0" fontAlgn="auto" latinLnBrk="0" hangingPunct="0">
              <a:lnSpc>
                <a:spcPct val="100000"/>
              </a:lnSpc>
              <a:spcBef>
                <a:spcPts val="0"/>
              </a:spcBef>
              <a:spcAft>
                <a:spcPts val="0"/>
              </a:spcAft>
              <a:buClrTx/>
              <a:buSzTx/>
              <a:buFontTx/>
              <a:buNone/>
              <a:tabLst/>
            </a:pPr>
            <a:endParaRPr kumimoji="0" lang="en-US" sz="2109" b="0" i="0" u="none" strike="noStrike" cap="none" spc="0" normalizeH="0" baseline="0">
              <a:ln>
                <a:noFill/>
              </a:ln>
              <a:solidFill>
                <a:srgbClr val="FFFFFF"/>
              </a:solidFill>
              <a:effectLst/>
              <a:uFillTx/>
              <a:latin typeface="Palatino"/>
              <a:ea typeface="Palatino"/>
              <a:cs typeface="Palatino"/>
              <a:sym typeface="Palatino"/>
            </a:endParaRPr>
          </a:p>
        </p:txBody>
      </p:sp>
      <p:sp>
        <p:nvSpPr>
          <p:cNvPr id="8" name="Text Placeholder 2">
            <a:extLst>
              <a:ext uri="{FF2B5EF4-FFF2-40B4-BE49-F238E27FC236}">
                <a16:creationId xmlns:a16="http://schemas.microsoft.com/office/drawing/2014/main" id="{297BBE2C-D8DE-4A4D-BE65-15EE4817B7F9}"/>
              </a:ext>
            </a:extLst>
          </p:cNvPr>
          <p:cNvSpPr>
            <a:spLocks noGrp="1"/>
          </p:cNvSpPr>
          <p:nvPr>
            <p:ph type="body" sz="quarter" idx="10" hasCustomPrompt="1"/>
          </p:nvPr>
        </p:nvSpPr>
        <p:spPr>
          <a:xfrm>
            <a:off x="140127" y="1070487"/>
            <a:ext cx="8844512" cy="694283"/>
          </a:xfrm>
        </p:spPr>
        <p:txBody>
          <a:bodyPr>
            <a:normAutofit/>
          </a:bodyPr>
          <a:lstStyle>
            <a:lvl1pPr marL="0" indent="0" algn="ctr">
              <a:buNone/>
              <a:defRPr sz="3200" b="1">
                <a:solidFill>
                  <a:schemeClr val="accent1">
                    <a:lumMod val="50000"/>
                  </a:schemeClr>
                </a:solidFill>
              </a:defRPr>
            </a:lvl1pPr>
          </a:lstStyle>
          <a:p>
            <a:pPr lvl="0"/>
            <a:r>
              <a:rPr lang="en-US" dirty="0"/>
              <a:t>Click To Edit Master Text Styles</a:t>
            </a:r>
          </a:p>
        </p:txBody>
      </p:sp>
      <p:sp>
        <p:nvSpPr>
          <p:cNvPr id="9" name="Body Level One…">
            <a:extLst>
              <a:ext uri="{FF2B5EF4-FFF2-40B4-BE49-F238E27FC236}">
                <a16:creationId xmlns:a16="http://schemas.microsoft.com/office/drawing/2014/main" id="{8013D1A9-5DD0-4427-A6F9-8D3C65E0055F}"/>
              </a:ext>
            </a:extLst>
          </p:cNvPr>
          <p:cNvSpPr txBox="1">
            <a:spLocks noGrp="1"/>
          </p:cNvSpPr>
          <p:nvPr>
            <p:ph type="body" sz="quarter" idx="11"/>
          </p:nvPr>
        </p:nvSpPr>
        <p:spPr>
          <a:xfrm>
            <a:off x="111457" y="2027944"/>
            <a:ext cx="8796429" cy="4640472"/>
          </a:xfrm>
          <a:prstGeom prst="rect">
            <a:avLst/>
          </a:prstGeom>
        </p:spPr>
        <p:txBody>
          <a:bodyPr anchor="t"/>
          <a:lstStyle>
            <a:lvl1pPr marL="0" indent="0">
              <a:spcBef>
                <a:spcPts val="703"/>
              </a:spcBef>
              <a:buClrTx/>
              <a:buSzPct val="85000"/>
              <a:buFont typeface="Wingdings" panose="05000000000000000000" pitchFamily="2" charset="2"/>
              <a:buNone/>
              <a:defRPr sz="3600" b="1">
                <a:solidFill>
                  <a:srgbClr val="5C86B9"/>
                </a:solidFill>
              </a:defRPr>
            </a:lvl1pPr>
            <a:lvl2pPr marL="457200" indent="-457200">
              <a:spcBef>
                <a:spcPts val="703"/>
              </a:spcBef>
              <a:buClrTx/>
              <a:buSzPct val="85000"/>
              <a:buFont typeface="Wingdings" panose="05000000000000000000" pitchFamily="2" charset="2"/>
              <a:buChar char="v"/>
              <a:defRPr sz="3200">
                <a:solidFill>
                  <a:srgbClr val="5C86B9"/>
                </a:solidFill>
              </a:defRPr>
            </a:lvl2pPr>
            <a:lvl3pPr marL="800100" indent="-342900">
              <a:spcBef>
                <a:spcPts val="703"/>
              </a:spcBef>
              <a:buClrTx/>
              <a:buSzPct val="80000"/>
              <a:buFont typeface="Wingdings" panose="05000000000000000000" pitchFamily="2" charset="2"/>
              <a:buChar char="Ø"/>
              <a:defRPr sz="2800">
                <a:solidFill>
                  <a:srgbClr val="5C86B9"/>
                </a:solidFill>
              </a:defRPr>
            </a:lvl3pPr>
            <a:lvl4pPr marL="1257300" indent="-342900">
              <a:spcBef>
                <a:spcPts val="703"/>
              </a:spcBef>
              <a:buClrTx/>
              <a:buSzTx/>
              <a:buFont typeface="Wingdings" panose="05000000000000000000" pitchFamily="2" charset="2"/>
              <a:buChar char="§"/>
              <a:defRPr sz="2400">
                <a:solidFill>
                  <a:srgbClr val="5C86B9"/>
                </a:solidFill>
              </a:defRPr>
            </a:lvl4pPr>
            <a:lvl5pPr marL="1547813" indent="-285750">
              <a:spcBef>
                <a:spcPts val="703"/>
              </a:spcBef>
              <a:buClrTx/>
              <a:buSzTx/>
              <a:buFont typeface="Arial" panose="020B0604020202020204" pitchFamily="34" charset="0"/>
              <a:buChar char="•"/>
              <a:defRPr sz="2400">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10" name="Title Text">
            <a:extLst>
              <a:ext uri="{FF2B5EF4-FFF2-40B4-BE49-F238E27FC236}">
                <a16:creationId xmlns:a16="http://schemas.microsoft.com/office/drawing/2014/main" id="{B1ABBBB7-D3EC-462A-81E9-90ECD96CC5ED}"/>
              </a:ext>
            </a:extLst>
          </p:cNvPr>
          <p:cNvSpPr txBox="1">
            <a:spLocks noGrp="1"/>
          </p:cNvSpPr>
          <p:nvPr>
            <p:ph type="title" hasCustomPrompt="1"/>
          </p:nvPr>
        </p:nvSpPr>
        <p:spPr>
          <a:xfrm>
            <a:off x="210370" y="210109"/>
            <a:ext cx="8697516" cy="723387"/>
          </a:xfrm>
          <a:prstGeom prst="rect">
            <a:avLst/>
          </a:prstGeom>
        </p:spPr>
        <p:txBody>
          <a:bodyPr anchor="ctr"/>
          <a:lstStyle>
            <a:lvl1pPr algn="ctr">
              <a:defRPr sz="4400"/>
            </a:lvl1pPr>
          </a:lstStyle>
          <a:p>
            <a:r>
              <a:rPr lang="en-US" dirty="0"/>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Two Content">
    <p:spTree>
      <p:nvGrpSpPr>
        <p:cNvPr id="1" name=""/>
        <p:cNvGrpSpPr/>
        <p:nvPr/>
      </p:nvGrpSpPr>
      <p:grpSpPr>
        <a:xfrm>
          <a:off x="0" y="0"/>
          <a:ext cx="0" cy="0"/>
          <a:chOff x="0" y="0"/>
          <a:chExt cx="0" cy="0"/>
        </a:xfrm>
      </p:grpSpPr>
      <p:sp>
        <p:nvSpPr>
          <p:cNvPr id="49" name="Line"/>
          <p:cNvSpPr/>
          <p:nvPr/>
        </p:nvSpPr>
        <p:spPr>
          <a:xfrm flipV="1">
            <a:off x="601726" y="937611"/>
            <a:ext cx="7712681" cy="18362"/>
          </a:xfrm>
          <a:prstGeom prst="line">
            <a:avLst/>
          </a:prstGeom>
          <a:ln w="63500" cmpd="dbl">
            <a:solidFill>
              <a:schemeClr val="accent1">
                <a:hueOff val="109193"/>
                <a:satOff val="-4874"/>
                <a:lumOff val="12971"/>
              </a:schemeClr>
            </a:solidFill>
            <a:miter lim="400000"/>
          </a:ln>
        </p:spPr>
        <p:txBody>
          <a:bodyPr lIns="35719" tIns="35719" rIns="35719" bIns="35719" anchor="ctr"/>
          <a:lstStyle/>
          <a:p>
            <a:pPr algn="l" defTabSz="321457">
              <a:defRPr sz="1200">
                <a:solidFill>
                  <a:srgbClr val="000000"/>
                </a:solidFill>
                <a:latin typeface="Helvetica"/>
                <a:ea typeface="Helvetica"/>
                <a:cs typeface="Helvetica"/>
                <a:sym typeface="Helvetica"/>
              </a:defRPr>
            </a:pPr>
            <a:endParaRPr sz="844"/>
          </a:p>
        </p:txBody>
      </p:sp>
      <p:sp>
        <p:nvSpPr>
          <p:cNvPr id="51" name="Title Text"/>
          <p:cNvSpPr txBox="1">
            <a:spLocks noGrp="1"/>
          </p:cNvSpPr>
          <p:nvPr>
            <p:ph type="title" hasCustomPrompt="1"/>
          </p:nvPr>
        </p:nvSpPr>
        <p:spPr>
          <a:xfrm>
            <a:off x="210370" y="210109"/>
            <a:ext cx="8697516" cy="723387"/>
          </a:xfrm>
          <a:prstGeom prst="rect">
            <a:avLst/>
          </a:prstGeom>
        </p:spPr>
        <p:txBody>
          <a:bodyPr anchor="ctr"/>
          <a:lstStyle>
            <a:lvl1pPr algn="ctr">
              <a:defRPr/>
            </a:lvl1pPr>
          </a:lstStyle>
          <a:p>
            <a:r>
              <a:rPr lang="en-US" dirty="0"/>
              <a:t>TITLE TEXT</a:t>
            </a:r>
          </a:p>
        </p:txBody>
      </p:sp>
      <p:sp>
        <p:nvSpPr>
          <p:cNvPr id="52" name="Body Level One…"/>
          <p:cNvSpPr txBox="1">
            <a:spLocks noGrp="1"/>
          </p:cNvSpPr>
          <p:nvPr>
            <p:ph type="body" sz="quarter" idx="1"/>
          </p:nvPr>
        </p:nvSpPr>
        <p:spPr>
          <a:xfrm>
            <a:off x="4695731" y="2027944"/>
            <a:ext cx="4339650" cy="4640472"/>
          </a:xfrm>
          <a:prstGeom prst="rect">
            <a:avLst/>
          </a:prstGeom>
        </p:spPr>
        <p:txBody>
          <a:bodyPr anchor="t"/>
          <a:lstStyle>
            <a:lvl1pPr marL="325922" indent="-325922">
              <a:spcBef>
                <a:spcPts val="703"/>
              </a:spcBef>
              <a:buClrTx/>
              <a:buSzPct val="85000"/>
              <a:buFont typeface="Wingdings" panose="05000000000000000000" pitchFamily="2" charset="2"/>
              <a:buChar char="v"/>
              <a:defRPr sz="2531" b="1">
                <a:solidFill>
                  <a:srgbClr val="5C86B9"/>
                </a:solidFill>
              </a:defRPr>
            </a:lvl1pPr>
            <a:lvl2pPr marL="642915" indent="-316993">
              <a:spcBef>
                <a:spcPts val="703"/>
              </a:spcBef>
              <a:buClrTx/>
              <a:buSzTx/>
              <a:buFont typeface="Wingdings" panose="05000000000000000000" pitchFamily="2" charset="2"/>
              <a:buChar char="Ø"/>
              <a:defRPr sz="2250">
                <a:solidFill>
                  <a:srgbClr val="5C86B9"/>
                </a:solidFill>
              </a:defRPr>
            </a:lvl2pPr>
            <a:lvl3pPr marL="881775" indent="-241093">
              <a:spcBef>
                <a:spcPts val="703"/>
              </a:spcBef>
              <a:buClrTx/>
              <a:buSzPct val="80000"/>
              <a:buFont typeface="Wingdings" panose="05000000000000000000" pitchFamily="2" charset="2"/>
              <a:buChar char="q"/>
              <a:defRPr sz="1969">
                <a:solidFill>
                  <a:srgbClr val="5C86B9"/>
                </a:solidFill>
              </a:defRPr>
            </a:lvl3pPr>
            <a:lvl4pPr marL="1285829" indent="0">
              <a:spcBef>
                <a:spcPts val="703"/>
              </a:spcBef>
              <a:buClrTx/>
              <a:buSzTx/>
              <a:buFontTx/>
              <a:buNone/>
              <a:defRPr sz="1687">
                <a:solidFill>
                  <a:srgbClr val="5C86B9"/>
                </a:solidFill>
              </a:defRPr>
            </a:lvl4pPr>
            <a:lvl5pPr marL="1611751" indent="0">
              <a:spcBef>
                <a:spcPts val="703"/>
              </a:spcBef>
              <a:buClrTx/>
              <a:buSzTx/>
              <a:buFontTx/>
              <a:buNone/>
              <a:defRPr sz="1687">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pic>
        <p:nvPicPr>
          <p:cNvPr id="8" name="Paul’s Letter To Timothy In Troublesome Times" descr="Paul’s Letter To Timothy In Troublesome Times"/>
          <p:cNvPicPr>
            <a:picLocks/>
          </p:cNvPicPr>
          <p:nvPr userDrawn="1"/>
        </p:nvPicPr>
        <p:blipFill>
          <a:blip r:embed="rId2"/>
          <a:stretch>
            <a:fillRect/>
          </a:stretch>
        </p:blipFill>
        <p:spPr>
          <a:xfrm>
            <a:off x="0" y="898333"/>
            <a:ext cx="9144000" cy="1071563"/>
          </a:xfrm>
          <a:prstGeom prst="rect">
            <a:avLst/>
          </a:prstGeom>
          <a:effectLst>
            <a:outerShdw blurRad="152400" dist="101600" dir="5400000" rotWithShape="0">
              <a:srgbClr val="000000">
                <a:alpha val="38526"/>
              </a:srgbClr>
            </a:outerShdw>
          </a:effectLst>
        </p:spPr>
      </p:pic>
      <p:sp>
        <p:nvSpPr>
          <p:cNvPr id="4" name="Rounded Rectangle 3"/>
          <p:cNvSpPr/>
          <p:nvPr userDrawn="1"/>
        </p:nvSpPr>
        <p:spPr>
          <a:xfrm>
            <a:off x="253603" y="1129129"/>
            <a:ext cx="8654283" cy="550589"/>
          </a:xfrm>
          <a:prstGeom prst="round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rmAutofit/>
          </a:bodyPr>
          <a:lstStyle/>
          <a:p>
            <a:pPr marL="0" marR="0" indent="0" algn="ctr" defTabSz="410751" rtl="0" fontAlgn="auto" latinLnBrk="0" hangingPunct="0">
              <a:lnSpc>
                <a:spcPct val="100000"/>
              </a:lnSpc>
              <a:spcBef>
                <a:spcPts val="0"/>
              </a:spcBef>
              <a:spcAft>
                <a:spcPts val="0"/>
              </a:spcAft>
              <a:buClrTx/>
              <a:buSzTx/>
              <a:buFontTx/>
              <a:buNone/>
              <a:tabLst/>
            </a:pPr>
            <a:endParaRPr kumimoji="0" lang="en-US" sz="2109" b="0" i="0" u="none" strike="noStrike" cap="none" spc="0" normalizeH="0" baseline="0">
              <a:ln>
                <a:noFill/>
              </a:ln>
              <a:solidFill>
                <a:srgbClr val="FFFFFF"/>
              </a:solidFill>
              <a:effectLst/>
              <a:uFillTx/>
              <a:latin typeface="Palatino"/>
              <a:ea typeface="Palatino"/>
              <a:cs typeface="Palatino"/>
              <a:sym typeface="Palatino"/>
            </a:endParaRPr>
          </a:p>
        </p:txBody>
      </p:sp>
      <p:sp>
        <p:nvSpPr>
          <p:cNvPr id="3" name="Text Placeholder 2"/>
          <p:cNvSpPr>
            <a:spLocks noGrp="1"/>
          </p:cNvSpPr>
          <p:nvPr>
            <p:ph type="body" sz="quarter" idx="10" hasCustomPrompt="1"/>
          </p:nvPr>
        </p:nvSpPr>
        <p:spPr>
          <a:xfrm>
            <a:off x="140127" y="1070487"/>
            <a:ext cx="8844512" cy="694283"/>
          </a:xfrm>
        </p:spPr>
        <p:txBody>
          <a:bodyPr/>
          <a:lstStyle>
            <a:lvl1pPr marL="0" indent="0" algn="ctr">
              <a:buNone/>
              <a:defRPr b="1">
                <a:solidFill>
                  <a:schemeClr val="accent1">
                    <a:lumMod val="50000"/>
                  </a:schemeClr>
                </a:solidFill>
              </a:defRPr>
            </a:lvl1pPr>
          </a:lstStyle>
          <a:p>
            <a:pPr lvl="0"/>
            <a:r>
              <a:rPr lang="en-US" dirty="0"/>
              <a:t>Click To Edit Master Text Styles</a:t>
            </a:r>
          </a:p>
        </p:txBody>
      </p:sp>
      <p:sp>
        <p:nvSpPr>
          <p:cNvPr id="10" name="Body Level One…"/>
          <p:cNvSpPr txBox="1">
            <a:spLocks noGrp="1"/>
          </p:cNvSpPr>
          <p:nvPr>
            <p:ph type="body" sz="quarter" idx="11"/>
          </p:nvPr>
        </p:nvSpPr>
        <p:spPr>
          <a:xfrm>
            <a:off x="111457" y="2027944"/>
            <a:ext cx="4339650" cy="4640472"/>
          </a:xfrm>
          <a:prstGeom prst="rect">
            <a:avLst/>
          </a:prstGeom>
        </p:spPr>
        <p:txBody>
          <a:bodyPr anchor="t"/>
          <a:lstStyle>
            <a:lvl1pPr marL="325922" indent="-325922">
              <a:spcBef>
                <a:spcPts val="703"/>
              </a:spcBef>
              <a:buClrTx/>
              <a:buSzPct val="85000"/>
              <a:buFont typeface="Wingdings" panose="05000000000000000000" pitchFamily="2" charset="2"/>
              <a:buChar char="v"/>
              <a:defRPr sz="2531" b="1">
                <a:solidFill>
                  <a:srgbClr val="5C86B9"/>
                </a:solidFill>
              </a:defRPr>
            </a:lvl1pPr>
            <a:lvl2pPr marL="642915" indent="-316993">
              <a:spcBef>
                <a:spcPts val="703"/>
              </a:spcBef>
              <a:buClrTx/>
              <a:buSzTx/>
              <a:buFont typeface="Wingdings" panose="05000000000000000000" pitchFamily="2" charset="2"/>
              <a:buChar char="Ø"/>
              <a:defRPr sz="2250">
                <a:solidFill>
                  <a:srgbClr val="5C86B9"/>
                </a:solidFill>
              </a:defRPr>
            </a:lvl2pPr>
            <a:lvl3pPr marL="881775" indent="-241093">
              <a:spcBef>
                <a:spcPts val="703"/>
              </a:spcBef>
              <a:buClrTx/>
              <a:buSzPct val="80000"/>
              <a:buFont typeface="Wingdings" panose="05000000000000000000" pitchFamily="2" charset="2"/>
              <a:buChar char="q"/>
              <a:defRPr sz="1969">
                <a:solidFill>
                  <a:srgbClr val="5C86B9"/>
                </a:solidFill>
              </a:defRPr>
            </a:lvl3pPr>
            <a:lvl4pPr marL="1285829" indent="0">
              <a:spcBef>
                <a:spcPts val="703"/>
              </a:spcBef>
              <a:buClrTx/>
              <a:buSzTx/>
              <a:buFontTx/>
              <a:buNone/>
              <a:defRPr sz="1687">
                <a:solidFill>
                  <a:srgbClr val="5C86B9"/>
                </a:solidFill>
              </a:defRPr>
            </a:lvl4pPr>
            <a:lvl5pPr marL="1611751" indent="0">
              <a:spcBef>
                <a:spcPts val="703"/>
              </a:spcBef>
              <a:buClrTx/>
              <a:buSzTx/>
              <a:buFontTx/>
              <a:buNone/>
              <a:defRPr sz="1687">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Tree>
    <p:extLst>
      <p:ext uri="{BB962C8B-B14F-4D97-AF65-F5344CB8AC3E}">
        <p14:creationId xmlns:p14="http://schemas.microsoft.com/office/powerpoint/2010/main" val="79532921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4" name="Rounded Rectangle 3"/>
          <p:cNvSpPr/>
          <p:nvPr userDrawn="1"/>
        </p:nvSpPr>
        <p:spPr>
          <a:xfrm>
            <a:off x="149693" y="83127"/>
            <a:ext cx="2666242" cy="6564764"/>
          </a:xfrm>
          <a:prstGeom prst="round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rmAutofit/>
          </a:bodyPr>
          <a:lstStyle/>
          <a:p>
            <a:pPr marL="0" marR="0" indent="0" algn="ctr" defTabSz="410751" rtl="0" fontAlgn="auto" latinLnBrk="0" hangingPunct="0">
              <a:lnSpc>
                <a:spcPct val="100000"/>
              </a:lnSpc>
              <a:spcBef>
                <a:spcPts val="0"/>
              </a:spcBef>
              <a:spcAft>
                <a:spcPts val="0"/>
              </a:spcAft>
              <a:buClrTx/>
              <a:buSzTx/>
              <a:buFontTx/>
              <a:buNone/>
              <a:tabLst/>
            </a:pPr>
            <a:endParaRPr kumimoji="0" lang="en-US" sz="2109" b="0" i="0" u="none" strike="noStrike" cap="none" spc="0" normalizeH="0" baseline="0">
              <a:ln>
                <a:noFill/>
              </a:ln>
              <a:solidFill>
                <a:srgbClr val="FFFFFF"/>
              </a:solidFill>
              <a:effectLst/>
              <a:uFillTx/>
              <a:latin typeface="Palatino"/>
              <a:ea typeface="Palatino"/>
              <a:cs typeface="Palatino"/>
              <a:sym typeface="Palatino"/>
            </a:endParaRPr>
          </a:p>
        </p:txBody>
      </p:sp>
      <p:sp>
        <p:nvSpPr>
          <p:cNvPr id="51" name="Title Text"/>
          <p:cNvSpPr txBox="1">
            <a:spLocks noGrp="1"/>
          </p:cNvSpPr>
          <p:nvPr>
            <p:ph type="title" hasCustomPrompt="1"/>
          </p:nvPr>
        </p:nvSpPr>
        <p:spPr>
          <a:xfrm>
            <a:off x="210370" y="210109"/>
            <a:ext cx="2499164" cy="2750682"/>
          </a:xfrm>
          <a:prstGeom prst="rect">
            <a:avLst/>
          </a:prstGeom>
        </p:spPr>
        <p:txBody>
          <a:bodyPr anchor="ctr"/>
          <a:lstStyle>
            <a:lvl1pPr algn="ctr">
              <a:defRPr sz="4400" baseline="0"/>
            </a:lvl1pPr>
          </a:lstStyle>
          <a:p>
            <a:r>
              <a:rPr lang="en-US" dirty="0"/>
              <a:t>Title Text</a:t>
            </a:r>
          </a:p>
        </p:txBody>
      </p:sp>
      <p:sp>
        <p:nvSpPr>
          <p:cNvPr id="3" name="Text Placeholder 2"/>
          <p:cNvSpPr>
            <a:spLocks noGrp="1"/>
          </p:cNvSpPr>
          <p:nvPr>
            <p:ph type="body" sz="quarter" idx="10" hasCustomPrompt="1"/>
          </p:nvPr>
        </p:nvSpPr>
        <p:spPr>
          <a:xfrm>
            <a:off x="106460" y="3200623"/>
            <a:ext cx="2646307" cy="3269782"/>
          </a:xfrm>
        </p:spPr>
        <p:txBody>
          <a:bodyPr>
            <a:normAutofit/>
          </a:bodyPr>
          <a:lstStyle>
            <a:lvl1pPr marL="0" indent="0" algn="ctr">
              <a:buNone/>
              <a:defRPr sz="3200" b="1">
                <a:solidFill>
                  <a:schemeClr val="accent1">
                    <a:lumMod val="50000"/>
                  </a:schemeClr>
                </a:solidFill>
              </a:defRPr>
            </a:lvl1pPr>
          </a:lstStyle>
          <a:p>
            <a:pPr lvl="0"/>
            <a:r>
              <a:rPr lang="en-US" dirty="0"/>
              <a:t>Click To Edit Master Text Styles</a:t>
            </a:r>
          </a:p>
        </p:txBody>
      </p:sp>
      <p:sp>
        <p:nvSpPr>
          <p:cNvPr id="10" name="Body Level One…"/>
          <p:cNvSpPr txBox="1">
            <a:spLocks noGrp="1"/>
          </p:cNvSpPr>
          <p:nvPr>
            <p:ph type="body" sz="quarter" idx="11"/>
          </p:nvPr>
        </p:nvSpPr>
        <p:spPr>
          <a:xfrm>
            <a:off x="2919845" y="83126"/>
            <a:ext cx="6064794" cy="6673273"/>
          </a:xfrm>
          <a:prstGeom prst="rect">
            <a:avLst/>
          </a:prstGeom>
        </p:spPr>
        <p:txBody>
          <a:bodyPr anchor="t">
            <a:normAutofit/>
          </a:bodyPr>
          <a:lstStyle>
            <a:lvl1pPr marL="0" indent="0">
              <a:spcBef>
                <a:spcPts val="703"/>
              </a:spcBef>
              <a:buClrTx/>
              <a:buSzPct val="85000"/>
              <a:buFont typeface="Wingdings" panose="05000000000000000000" pitchFamily="2" charset="2"/>
              <a:buNone/>
              <a:defRPr sz="3200" b="1">
                <a:solidFill>
                  <a:srgbClr val="5C86B9"/>
                </a:solidFill>
              </a:defRPr>
            </a:lvl1pPr>
            <a:lvl2pPr marL="404813" indent="-404813">
              <a:spcBef>
                <a:spcPts val="703"/>
              </a:spcBef>
              <a:buClrTx/>
              <a:buSzTx/>
              <a:buFont typeface="Wingdings" panose="05000000000000000000" pitchFamily="2" charset="2"/>
              <a:buChar char="v"/>
              <a:defRPr sz="3200">
                <a:solidFill>
                  <a:srgbClr val="5C86B9"/>
                </a:solidFill>
              </a:defRPr>
            </a:lvl2pPr>
            <a:lvl3pPr marL="685800" indent="-354013">
              <a:spcBef>
                <a:spcPts val="703"/>
              </a:spcBef>
              <a:buClrTx/>
              <a:buSzPct val="80000"/>
              <a:buFont typeface="Wingdings" panose="05000000000000000000" pitchFamily="2" charset="2"/>
              <a:buChar char="Ø"/>
              <a:defRPr sz="2800">
                <a:solidFill>
                  <a:srgbClr val="5C86B9"/>
                </a:solidFill>
              </a:defRPr>
            </a:lvl3pPr>
            <a:lvl4pPr marL="914400" indent="-228600">
              <a:spcBef>
                <a:spcPts val="703"/>
              </a:spcBef>
              <a:buClrTx/>
              <a:buSzTx/>
              <a:buFont typeface="Wingdings" panose="05000000000000000000" pitchFamily="2" charset="2"/>
              <a:buChar char="§"/>
              <a:defRPr sz="2400">
                <a:solidFill>
                  <a:srgbClr val="5C86B9"/>
                </a:solidFill>
              </a:defRPr>
            </a:lvl4pPr>
            <a:lvl5pPr marL="1371600" indent="-342900">
              <a:spcBef>
                <a:spcPts val="703"/>
              </a:spcBef>
              <a:buClrTx/>
              <a:buSzTx/>
              <a:buFont typeface="Courier New" panose="02070309020205020404" pitchFamily="49" charset="0"/>
              <a:buChar char="o"/>
              <a:defRPr sz="2400">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9" name="Line"/>
          <p:cNvSpPr/>
          <p:nvPr/>
        </p:nvSpPr>
        <p:spPr>
          <a:xfrm>
            <a:off x="0" y="3074301"/>
            <a:ext cx="2815935" cy="13472"/>
          </a:xfrm>
          <a:prstGeom prst="line">
            <a:avLst/>
          </a:prstGeom>
          <a:ln w="63500" cmpd="dbl">
            <a:solidFill>
              <a:schemeClr val="accent1">
                <a:hueOff val="109193"/>
                <a:satOff val="-4874"/>
                <a:lumOff val="12971"/>
              </a:schemeClr>
            </a:solidFill>
            <a:miter lim="400000"/>
          </a:ln>
        </p:spPr>
        <p:txBody>
          <a:bodyPr lIns="35719" tIns="35719" rIns="35719" bIns="35719" anchor="ctr"/>
          <a:lstStyle/>
          <a:p>
            <a:pPr algn="l" defTabSz="321457">
              <a:defRPr sz="1200">
                <a:solidFill>
                  <a:srgbClr val="000000"/>
                </a:solidFill>
                <a:latin typeface="Helvetica"/>
                <a:ea typeface="Helvetica"/>
                <a:cs typeface="Helvetica"/>
                <a:sym typeface="Helvetica"/>
              </a:defRPr>
            </a:pPr>
            <a:endParaRPr sz="844"/>
          </a:p>
        </p:txBody>
      </p:sp>
      <p:sp>
        <p:nvSpPr>
          <p:cNvPr id="2" name="Line">
            <a:extLst>
              <a:ext uri="{FF2B5EF4-FFF2-40B4-BE49-F238E27FC236}">
                <a16:creationId xmlns:a16="http://schemas.microsoft.com/office/drawing/2014/main" id="{45BD816E-323A-CF69-4A14-F6A6D42FB502}"/>
              </a:ext>
            </a:extLst>
          </p:cNvPr>
          <p:cNvSpPr/>
          <p:nvPr userDrawn="1"/>
        </p:nvSpPr>
        <p:spPr>
          <a:xfrm flipH="1" flipV="1">
            <a:off x="2815935" y="20780"/>
            <a:ext cx="40742" cy="6837219"/>
          </a:xfrm>
          <a:prstGeom prst="line">
            <a:avLst/>
          </a:prstGeom>
          <a:ln w="63500" cmpd="dbl">
            <a:solidFill>
              <a:schemeClr val="accent1">
                <a:hueOff val="109193"/>
                <a:satOff val="-4874"/>
                <a:lumOff val="12971"/>
              </a:schemeClr>
            </a:solidFill>
            <a:miter lim="400000"/>
          </a:ln>
        </p:spPr>
        <p:txBody>
          <a:bodyPr lIns="35719" tIns="35719" rIns="35719" bIns="35719" anchor="ctr"/>
          <a:lstStyle/>
          <a:p>
            <a:pPr algn="l" defTabSz="321457">
              <a:defRPr sz="1200">
                <a:solidFill>
                  <a:srgbClr val="000000"/>
                </a:solidFill>
                <a:latin typeface="Helvetica"/>
                <a:ea typeface="Helvetica"/>
                <a:cs typeface="Helvetica"/>
                <a:sym typeface="Helvetica"/>
              </a:defRPr>
            </a:pPr>
            <a:endParaRPr sz="844"/>
          </a:p>
        </p:txBody>
      </p:sp>
    </p:spTree>
    <p:extLst>
      <p:ext uri="{BB962C8B-B14F-4D97-AF65-F5344CB8AC3E}">
        <p14:creationId xmlns:p14="http://schemas.microsoft.com/office/powerpoint/2010/main" val="296715781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mpare">
    <p:spTree>
      <p:nvGrpSpPr>
        <p:cNvPr id="1" name=""/>
        <p:cNvGrpSpPr/>
        <p:nvPr/>
      </p:nvGrpSpPr>
      <p:grpSpPr>
        <a:xfrm>
          <a:off x="0" y="0"/>
          <a:ext cx="0" cy="0"/>
          <a:chOff x="0" y="0"/>
          <a:chExt cx="0" cy="0"/>
        </a:xfrm>
      </p:grpSpPr>
      <p:sp>
        <p:nvSpPr>
          <p:cNvPr id="49" name="Line"/>
          <p:cNvSpPr/>
          <p:nvPr/>
        </p:nvSpPr>
        <p:spPr>
          <a:xfrm flipV="1">
            <a:off x="601726" y="937611"/>
            <a:ext cx="7712681" cy="18362"/>
          </a:xfrm>
          <a:prstGeom prst="line">
            <a:avLst/>
          </a:prstGeom>
          <a:ln w="63500" cmpd="dbl">
            <a:solidFill>
              <a:schemeClr val="accent1">
                <a:hueOff val="109193"/>
                <a:satOff val="-4874"/>
                <a:lumOff val="12971"/>
              </a:schemeClr>
            </a:solidFill>
            <a:miter lim="400000"/>
          </a:ln>
        </p:spPr>
        <p:txBody>
          <a:bodyPr lIns="35719" tIns="35719" rIns="35719" bIns="35719" anchor="ctr"/>
          <a:lstStyle/>
          <a:p>
            <a:pPr algn="l" defTabSz="321457">
              <a:defRPr sz="1200">
                <a:solidFill>
                  <a:srgbClr val="000000"/>
                </a:solidFill>
                <a:latin typeface="Helvetica"/>
                <a:ea typeface="Helvetica"/>
                <a:cs typeface="Helvetica"/>
                <a:sym typeface="Helvetica"/>
              </a:defRPr>
            </a:pPr>
            <a:endParaRPr sz="844"/>
          </a:p>
        </p:txBody>
      </p:sp>
      <p:sp>
        <p:nvSpPr>
          <p:cNvPr id="51" name="Title Text"/>
          <p:cNvSpPr txBox="1">
            <a:spLocks noGrp="1"/>
          </p:cNvSpPr>
          <p:nvPr>
            <p:ph type="title" hasCustomPrompt="1"/>
          </p:nvPr>
        </p:nvSpPr>
        <p:spPr>
          <a:xfrm>
            <a:off x="210370" y="210109"/>
            <a:ext cx="8697516" cy="723387"/>
          </a:xfrm>
          <a:prstGeom prst="rect">
            <a:avLst/>
          </a:prstGeom>
        </p:spPr>
        <p:txBody>
          <a:bodyPr anchor="ctr"/>
          <a:lstStyle>
            <a:lvl1pPr algn="ctr">
              <a:defRPr/>
            </a:lvl1pPr>
          </a:lstStyle>
          <a:p>
            <a:r>
              <a:rPr lang="en-US" dirty="0"/>
              <a:t>TITLE TEXT</a:t>
            </a:r>
          </a:p>
        </p:txBody>
      </p:sp>
      <p:sp>
        <p:nvSpPr>
          <p:cNvPr id="52" name="Body Level One…"/>
          <p:cNvSpPr txBox="1">
            <a:spLocks noGrp="1"/>
          </p:cNvSpPr>
          <p:nvPr>
            <p:ph type="body" sz="quarter" idx="1"/>
          </p:nvPr>
        </p:nvSpPr>
        <p:spPr>
          <a:xfrm>
            <a:off x="4695731" y="2526236"/>
            <a:ext cx="4339650" cy="4331764"/>
          </a:xfrm>
          <a:prstGeom prst="rect">
            <a:avLst/>
          </a:prstGeom>
        </p:spPr>
        <p:txBody>
          <a:bodyPr anchor="t"/>
          <a:lstStyle>
            <a:lvl1pPr marL="325922" indent="-325922">
              <a:spcBef>
                <a:spcPts val="703"/>
              </a:spcBef>
              <a:buClrTx/>
              <a:buSzPct val="85000"/>
              <a:buFont typeface="Wingdings" panose="05000000000000000000" pitchFamily="2" charset="2"/>
              <a:buChar char="v"/>
              <a:defRPr sz="2531" b="1">
                <a:solidFill>
                  <a:srgbClr val="5C86B9"/>
                </a:solidFill>
              </a:defRPr>
            </a:lvl1pPr>
            <a:lvl2pPr marL="642915" indent="-316993">
              <a:spcBef>
                <a:spcPts val="703"/>
              </a:spcBef>
              <a:buClrTx/>
              <a:buSzTx/>
              <a:buFont typeface="Wingdings" panose="05000000000000000000" pitchFamily="2" charset="2"/>
              <a:buChar char="Ø"/>
              <a:defRPr sz="2250">
                <a:solidFill>
                  <a:srgbClr val="5C86B9"/>
                </a:solidFill>
              </a:defRPr>
            </a:lvl2pPr>
            <a:lvl3pPr marL="881775" indent="-241093">
              <a:spcBef>
                <a:spcPts val="703"/>
              </a:spcBef>
              <a:buClrTx/>
              <a:buSzPct val="80000"/>
              <a:buFont typeface="Wingdings" panose="05000000000000000000" pitchFamily="2" charset="2"/>
              <a:buChar char="q"/>
              <a:defRPr sz="1969">
                <a:solidFill>
                  <a:srgbClr val="5C86B9"/>
                </a:solidFill>
              </a:defRPr>
            </a:lvl3pPr>
            <a:lvl4pPr marL="1285829" indent="0">
              <a:spcBef>
                <a:spcPts val="703"/>
              </a:spcBef>
              <a:buClrTx/>
              <a:buSzTx/>
              <a:buFontTx/>
              <a:buNone/>
              <a:defRPr sz="1687">
                <a:solidFill>
                  <a:srgbClr val="5C86B9"/>
                </a:solidFill>
              </a:defRPr>
            </a:lvl4pPr>
            <a:lvl5pPr marL="1611751" indent="0">
              <a:spcBef>
                <a:spcPts val="703"/>
              </a:spcBef>
              <a:buClrTx/>
              <a:buSzTx/>
              <a:buFontTx/>
              <a:buNone/>
              <a:defRPr sz="1687">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pic>
        <p:nvPicPr>
          <p:cNvPr id="8" name="Paul’s Letter To Timothy In Troublesome Times" descr="Paul’s Letter To Timothy In Troublesome Times"/>
          <p:cNvPicPr>
            <a:picLocks/>
          </p:cNvPicPr>
          <p:nvPr userDrawn="1"/>
        </p:nvPicPr>
        <p:blipFill>
          <a:blip r:embed="rId2"/>
          <a:stretch>
            <a:fillRect/>
          </a:stretch>
        </p:blipFill>
        <p:spPr>
          <a:xfrm>
            <a:off x="0" y="898333"/>
            <a:ext cx="9144000" cy="1071563"/>
          </a:xfrm>
          <a:prstGeom prst="rect">
            <a:avLst/>
          </a:prstGeom>
          <a:effectLst>
            <a:outerShdw blurRad="152400" dist="101600" dir="5400000" rotWithShape="0">
              <a:srgbClr val="000000">
                <a:alpha val="38526"/>
              </a:srgbClr>
            </a:outerShdw>
          </a:effectLst>
        </p:spPr>
      </p:pic>
      <p:sp>
        <p:nvSpPr>
          <p:cNvPr id="4" name="Rounded Rectangle 3"/>
          <p:cNvSpPr/>
          <p:nvPr userDrawn="1"/>
        </p:nvSpPr>
        <p:spPr>
          <a:xfrm>
            <a:off x="253603" y="1129129"/>
            <a:ext cx="8654283" cy="550589"/>
          </a:xfrm>
          <a:prstGeom prst="round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rmAutofit/>
          </a:bodyPr>
          <a:lstStyle/>
          <a:p>
            <a:pPr marL="0" marR="0" indent="0" algn="ctr" defTabSz="410751" rtl="0" fontAlgn="auto" latinLnBrk="0" hangingPunct="0">
              <a:lnSpc>
                <a:spcPct val="100000"/>
              </a:lnSpc>
              <a:spcBef>
                <a:spcPts val="0"/>
              </a:spcBef>
              <a:spcAft>
                <a:spcPts val="0"/>
              </a:spcAft>
              <a:buClrTx/>
              <a:buSzTx/>
              <a:buFontTx/>
              <a:buNone/>
              <a:tabLst/>
            </a:pPr>
            <a:endParaRPr kumimoji="0" lang="en-US" sz="2109" b="0" i="0" u="none" strike="noStrike" cap="none" spc="0" normalizeH="0" baseline="0">
              <a:ln>
                <a:noFill/>
              </a:ln>
              <a:solidFill>
                <a:srgbClr val="FFFFFF"/>
              </a:solidFill>
              <a:effectLst/>
              <a:uFillTx/>
              <a:latin typeface="Palatino"/>
              <a:ea typeface="Palatino"/>
              <a:cs typeface="Palatino"/>
              <a:sym typeface="Palatino"/>
            </a:endParaRPr>
          </a:p>
        </p:txBody>
      </p:sp>
      <p:sp>
        <p:nvSpPr>
          <p:cNvPr id="3" name="Text Placeholder 2"/>
          <p:cNvSpPr>
            <a:spLocks noGrp="1"/>
          </p:cNvSpPr>
          <p:nvPr>
            <p:ph type="body" sz="quarter" idx="10" hasCustomPrompt="1"/>
          </p:nvPr>
        </p:nvSpPr>
        <p:spPr>
          <a:xfrm>
            <a:off x="140127" y="1070487"/>
            <a:ext cx="8844512" cy="694283"/>
          </a:xfrm>
        </p:spPr>
        <p:txBody>
          <a:bodyPr/>
          <a:lstStyle>
            <a:lvl1pPr marL="0" indent="0" algn="ctr">
              <a:buNone/>
              <a:defRPr b="1">
                <a:solidFill>
                  <a:schemeClr val="accent1">
                    <a:lumMod val="50000"/>
                  </a:schemeClr>
                </a:solidFill>
              </a:defRPr>
            </a:lvl1pPr>
          </a:lstStyle>
          <a:p>
            <a:pPr lvl="0"/>
            <a:r>
              <a:rPr lang="en-US" dirty="0"/>
              <a:t>Click To Edit Master Text Styles</a:t>
            </a:r>
          </a:p>
        </p:txBody>
      </p:sp>
      <p:sp>
        <p:nvSpPr>
          <p:cNvPr id="10" name="Body Level One…"/>
          <p:cNvSpPr txBox="1">
            <a:spLocks noGrp="1"/>
          </p:cNvSpPr>
          <p:nvPr>
            <p:ph type="body" sz="quarter" idx="11"/>
          </p:nvPr>
        </p:nvSpPr>
        <p:spPr>
          <a:xfrm>
            <a:off x="111457" y="2526236"/>
            <a:ext cx="4339650" cy="4331763"/>
          </a:xfrm>
          <a:prstGeom prst="rect">
            <a:avLst/>
          </a:prstGeom>
        </p:spPr>
        <p:txBody>
          <a:bodyPr anchor="t"/>
          <a:lstStyle>
            <a:lvl1pPr marL="325922" indent="-325922">
              <a:spcBef>
                <a:spcPts val="703"/>
              </a:spcBef>
              <a:buClrTx/>
              <a:buSzPct val="85000"/>
              <a:buFont typeface="Wingdings" panose="05000000000000000000" pitchFamily="2" charset="2"/>
              <a:buChar char="v"/>
              <a:defRPr sz="2531" b="1">
                <a:solidFill>
                  <a:srgbClr val="5C86B9"/>
                </a:solidFill>
              </a:defRPr>
            </a:lvl1pPr>
            <a:lvl2pPr marL="642915" indent="-316993">
              <a:spcBef>
                <a:spcPts val="703"/>
              </a:spcBef>
              <a:buClrTx/>
              <a:buSzTx/>
              <a:buFont typeface="Wingdings" panose="05000000000000000000" pitchFamily="2" charset="2"/>
              <a:buChar char="Ø"/>
              <a:defRPr sz="2250">
                <a:solidFill>
                  <a:srgbClr val="5C86B9"/>
                </a:solidFill>
              </a:defRPr>
            </a:lvl2pPr>
            <a:lvl3pPr marL="881775" indent="-241093">
              <a:spcBef>
                <a:spcPts val="703"/>
              </a:spcBef>
              <a:buClrTx/>
              <a:buSzPct val="80000"/>
              <a:buFont typeface="Wingdings" panose="05000000000000000000" pitchFamily="2" charset="2"/>
              <a:buChar char="q"/>
              <a:defRPr sz="1969">
                <a:solidFill>
                  <a:srgbClr val="5C86B9"/>
                </a:solidFill>
              </a:defRPr>
            </a:lvl3pPr>
            <a:lvl4pPr marL="1285829" indent="0">
              <a:spcBef>
                <a:spcPts val="703"/>
              </a:spcBef>
              <a:buClrTx/>
              <a:buSzTx/>
              <a:buFontTx/>
              <a:buNone/>
              <a:defRPr sz="1687">
                <a:solidFill>
                  <a:srgbClr val="5C86B9"/>
                </a:solidFill>
              </a:defRPr>
            </a:lvl4pPr>
            <a:lvl5pPr marL="1611751" indent="0">
              <a:spcBef>
                <a:spcPts val="703"/>
              </a:spcBef>
              <a:buClrTx/>
              <a:buSzTx/>
              <a:buFontTx/>
              <a:buNone/>
              <a:defRPr sz="1687">
                <a:solidFill>
                  <a:srgbClr val="5C86B9"/>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5" name="Text Placeholder 4"/>
          <p:cNvSpPr>
            <a:spLocks noGrp="1"/>
          </p:cNvSpPr>
          <p:nvPr>
            <p:ph type="body" sz="quarter" idx="12"/>
          </p:nvPr>
        </p:nvSpPr>
        <p:spPr>
          <a:xfrm>
            <a:off x="123643" y="1969896"/>
            <a:ext cx="4335706" cy="469799"/>
          </a:xfrm>
        </p:spPr>
        <p:txBody>
          <a:bodyPr>
            <a:normAutofit/>
          </a:bodyPr>
          <a:lstStyle>
            <a:lvl1pPr marL="0" indent="0" algn="ctr">
              <a:buNone/>
              <a:defRPr sz="3094" b="1" cap="none" spc="0">
                <a:ln w="22225">
                  <a:solidFill>
                    <a:schemeClr val="accent2"/>
                  </a:solidFill>
                  <a:prstDash val="solid"/>
                </a:ln>
                <a:solidFill>
                  <a:schemeClr val="accent2">
                    <a:lumMod val="40000"/>
                    <a:lumOff val="60000"/>
                  </a:schemeClr>
                </a:solidFill>
                <a:effectLst/>
              </a:defRPr>
            </a:lvl1pPr>
          </a:lstStyle>
          <a:p>
            <a:pPr lvl="0"/>
            <a:r>
              <a:rPr lang="en-US" dirty="0"/>
              <a:t>Click to edit </a:t>
            </a:r>
          </a:p>
        </p:txBody>
      </p:sp>
      <p:sp>
        <p:nvSpPr>
          <p:cNvPr id="11" name="Text Placeholder 4"/>
          <p:cNvSpPr>
            <a:spLocks noGrp="1"/>
          </p:cNvSpPr>
          <p:nvPr>
            <p:ph type="body" sz="quarter" idx="13"/>
          </p:nvPr>
        </p:nvSpPr>
        <p:spPr>
          <a:xfrm>
            <a:off x="4673318" y="1969896"/>
            <a:ext cx="4335706" cy="469799"/>
          </a:xfrm>
        </p:spPr>
        <p:txBody>
          <a:bodyPr>
            <a:normAutofit/>
          </a:bodyPr>
          <a:lstStyle>
            <a:lvl1pPr marL="0" indent="0" algn="ctr">
              <a:buNone/>
              <a:defRPr sz="3094" b="1" cap="none" spc="0">
                <a:ln w="22225">
                  <a:solidFill>
                    <a:schemeClr val="accent2"/>
                  </a:solidFill>
                  <a:prstDash val="solid"/>
                </a:ln>
                <a:solidFill>
                  <a:schemeClr val="accent2">
                    <a:lumMod val="40000"/>
                    <a:lumOff val="60000"/>
                  </a:schemeClr>
                </a:solidFill>
                <a:effectLst/>
              </a:defRPr>
            </a:lvl1pPr>
          </a:lstStyle>
          <a:p>
            <a:pPr lvl="0"/>
            <a:r>
              <a:rPr lang="en-US" dirty="0"/>
              <a:t>Click to edit </a:t>
            </a:r>
          </a:p>
        </p:txBody>
      </p:sp>
    </p:spTree>
    <p:extLst>
      <p:ext uri="{BB962C8B-B14F-4D97-AF65-F5344CB8AC3E}">
        <p14:creationId xmlns:p14="http://schemas.microsoft.com/office/powerpoint/2010/main" val="128391824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8"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Body Level One…"/>
          <p:cNvSpPr txBox="1">
            <a:spLocks noGrp="1"/>
          </p:cNvSpPr>
          <p:nvPr>
            <p:ph type="body" idx="1"/>
          </p:nvPr>
        </p:nvSpPr>
        <p:spPr>
          <a:xfrm>
            <a:off x="250031" y="1063320"/>
            <a:ext cx="8643938" cy="548214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8648497" y="6470111"/>
            <a:ext cx="267702" cy="275717"/>
          </a:xfrm>
          <a:prstGeom prst="rect">
            <a:avLst/>
          </a:prstGeom>
          <a:ln w="12700">
            <a:miter lim="400000"/>
          </a:ln>
        </p:spPr>
        <p:txBody>
          <a:bodyPr wrap="none" lIns="50800" tIns="50800" rIns="50800" bIns="50800" anchor="ctr">
            <a:spAutoFit/>
          </a:bodyPr>
          <a:lstStyle>
            <a:lvl1pPr>
              <a:defRPr sz="1125">
                <a:solidFill>
                  <a:schemeClr val="accent1">
                    <a:hueOff val="54750"/>
                    <a:satOff val="-1697"/>
                    <a:lumOff val="-18038"/>
                  </a:schemeClr>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4" r:id="rId3"/>
    <p:sldLayoutId id="2147483656" r:id="rId4"/>
    <p:sldLayoutId id="2147483658" r:id="rId5"/>
    <p:sldLayoutId id="2147483657" r:id="rId6"/>
  </p:sldLayoutIdLst>
  <p:transition spd="med"/>
  <p:txStyles>
    <p:titleStyle>
      <a:lvl1pPr marL="0" marR="0" indent="0" algn="l" defTabSz="410751" rtl="0" latinLnBrk="0">
        <a:lnSpc>
          <a:spcPct val="100000"/>
        </a:lnSpc>
        <a:spcBef>
          <a:spcPts val="0"/>
        </a:spcBef>
        <a:spcAft>
          <a:spcPts val="0"/>
        </a:spcAft>
        <a:buClrTx/>
        <a:buSzTx/>
        <a:buFontTx/>
        <a:buNone/>
        <a:tabLst/>
        <a:defRPr sz="4500" b="0" i="0" u="none" strike="noStrike" cap="none" spc="-90" baseline="0">
          <a:ln>
            <a:noFill/>
          </a:ln>
          <a:solidFill>
            <a:schemeClr val="accent1">
              <a:hueOff val="54750"/>
              <a:satOff val="-1697"/>
              <a:lumOff val="-18038"/>
            </a:schemeClr>
          </a:solidFill>
          <a:uFillTx/>
          <a:latin typeface="+mn-lt"/>
          <a:ea typeface="+mn-ea"/>
          <a:cs typeface="+mn-cs"/>
          <a:sym typeface="Didot"/>
        </a:defRPr>
      </a:lvl1pPr>
      <a:lvl2pPr marL="0" marR="0" indent="160729" algn="l" defTabSz="410751" rtl="0" latinLnBrk="0">
        <a:lnSpc>
          <a:spcPct val="100000"/>
        </a:lnSpc>
        <a:spcBef>
          <a:spcPts val="0"/>
        </a:spcBef>
        <a:spcAft>
          <a:spcPts val="0"/>
        </a:spcAft>
        <a:buClrTx/>
        <a:buSzTx/>
        <a:buFontTx/>
        <a:buNone/>
        <a:tabLst/>
        <a:defRPr sz="4500" b="0" i="0" u="none" strike="noStrike" cap="none" spc="-90" baseline="0">
          <a:ln>
            <a:noFill/>
          </a:ln>
          <a:solidFill>
            <a:schemeClr val="accent1">
              <a:hueOff val="54750"/>
              <a:satOff val="-1697"/>
              <a:lumOff val="-18038"/>
            </a:schemeClr>
          </a:solidFill>
          <a:uFillTx/>
          <a:latin typeface="+mn-lt"/>
          <a:ea typeface="+mn-ea"/>
          <a:cs typeface="+mn-cs"/>
          <a:sym typeface="Didot"/>
        </a:defRPr>
      </a:lvl2pPr>
      <a:lvl3pPr marL="0" marR="0" indent="321457" algn="l" defTabSz="410751" rtl="0" latinLnBrk="0">
        <a:lnSpc>
          <a:spcPct val="100000"/>
        </a:lnSpc>
        <a:spcBef>
          <a:spcPts val="0"/>
        </a:spcBef>
        <a:spcAft>
          <a:spcPts val="0"/>
        </a:spcAft>
        <a:buClrTx/>
        <a:buSzTx/>
        <a:buFontTx/>
        <a:buNone/>
        <a:tabLst/>
        <a:defRPr sz="4500" b="0" i="0" u="none" strike="noStrike" cap="none" spc="-90" baseline="0">
          <a:ln>
            <a:noFill/>
          </a:ln>
          <a:solidFill>
            <a:schemeClr val="accent1">
              <a:hueOff val="54750"/>
              <a:satOff val="-1697"/>
              <a:lumOff val="-18038"/>
            </a:schemeClr>
          </a:solidFill>
          <a:uFillTx/>
          <a:latin typeface="+mn-lt"/>
          <a:ea typeface="+mn-ea"/>
          <a:cs typeface="+mn-cs"/>
          <a:sym typeface="Didot"/>
        </a:defRPr>
      </a:lvl3pPr>
      <a:lvl4pPr marL="0" marR="0" indent="482186" algn="l" defTabSz="410751" rtl="0" latinLnBrk="0">
        <a:lnSpc>
          <a:spcPct val="100000"/>
        </a:lnSpc>
        <a:spcBef>
          <a:spcPts val="0"/>
        </a:spcBef>
        <a:spcAft>
          <a:spcPts val="0"/>
        </a:spcAft>
        <a:buClrTx/>
        <a:buSzTx/>
        <a:buFontTx/>
        <a:buNone/>
        <a:tabLst/>
        <a:defRPr sz="4500" b="0" i="0" u="none" strike="noStrike" cap="none" spc="-90" baseline="0">
          <a:ln>
            <a:noFill/>
          </a:ln>
          <a:solidFill>
            <a:schemeClr val="accent1">
              <a:hueOff val="54750"/>
              <a:satOff val="-1697"/>
              <a:lumOff val="-18038"/>
            </a:schemeClr>
          </a:solidFill>
          <a:uFillTx/>
          <a:latin typeface="+mn-lt"/>
          <a:ea typeface="+mn-ea"/>
          <a:cs typeface="+mn-cs"/>
          <a:sym typeface="Didot"/>
        </a:defRPr>
      </a:lvl4pPr>
      <a:lvl5pPr marL="0" marR="0" indent="642915" algn="l" defTabSz="410751" rtl="0" latinLnBrk="0">
        <a:lnSpc>
          <a:spcPct val="100000"/>
        </a:lnSpc>
        <a:spcBef>
          <a:spcPts val="0"/>
        </a:spcBef>
        <a:spcAft>
          <a:spcPts val="0"/>
        </a:spcAft>
        <a:buClrTx/>
        <a:buSzTx/>
        <a:buFontTx/>
        <a:buNone/>
        <a:tabLst/>
        <a:defRPr sz="4500" b="0" i="0" u="none" strike="noStrike" cap="none" spc="-90" baseline="0">
          <a:ln>
            <a:noFill/>
          </a:ln>
          <a:solidFill>
            <a:schemeClr val="accent1">
              <a:hueOff val="54750"/>
              <a:satOff val="-1697"/>
              <a:lumOff val="-18038"/>
            </a:schemeClr>
          </a:solidFill>
          <a:uFillTx/>
          <a:latin typeface="+mn-lt"/>
          <a:ea typeface="+mn-ea"/>
          <a:cs typeface="+mn-cs"/>
          <a:sym typeface="Didot"/>
        </a:defRPr>
      </a:lvl5pPr>
      <a:lvl6pPr marL="0" marR="0" indent="803643" algn="l" defTabSz="410751" rtl="0" latinLnBrk="0">
        <a:lnSpc>
          <a:spcPct val="100000"/>
        </a:lnSpc>
        <a:spcBef>
          <a:spcPts val="0"/>
        </a:spcBef>
        <a:spcAft>
          <a:spcPts val="0"/>
        </a:spcAft>
        <a:buClrTx/>
        <a:buSzTx/>
        <a:buFontTx/>
        <a:buNone/>
        <a:tabLst/>
        <a:defRPr sz="4500" b="0" i="0" u="none" strike="noStrike" cap="none" spc="-90" baseline="0">
          <a:ln>
            <a:noFill/>
          </a:ln>
          <a:solidFill>
            <a:schemeClr val="accent1">
              <a:hueOff val="54750"/>
              <a:satOff val="-1697"/>
              <a:lumOff val="-18038"/>
            </a:schemeClr>
          </a:solidFill>
          <a:uFillTx/>
          <a:latin typeface="+mn-lt"/>
          <a:ea typeface="+mn-ea"/>
          <a:cs typeface="+mn-cs"/>
          <a:sym typeface="Didot"/>
        </a:defRPr>
      </a:lvl6pPr>
      <a:lvl7pPr marL="0" marR="0" indent="964372" algn="l" defTabSz="410751" rtl="0" latinLnBrk="0">
        <a:lnSpc>
          <a:spcPct val="100000"/>
        </a:lnSpc>
        <a:spcBef>
          <a:spcPts val="0"/>
        </a:spcBef>
        <a:spcAft>
          <a:spcPts val="0"/>
        </a:spcAft>
        <a:buClrTx/>
        <a:buSzTx/>
        <a:buFontTx/>
        <a:buNone/>
        <a:tabLst/>
        <a:defRPr sz="4500" b="0" i="0" u="none" strike="noStrike" cap="none" spc="-90" baseline="0">
          <a:ln>
            <a:noFill/>
          </a:ln>
          <a:solidFill>
            <a:schemeClr val="accent1">
              <a:hueOff val="54750"/>
              <a:satOff val="-1697"/>
              <a:lumOff val="-18038"/>
            </a:schemeClr>
          </a:solidFill>
          <a:uFillTx/>
          <a:latin typeface="+mn-lt"/>
          <a:ea typeface="+mn-ea"/>
          <a:cs typeface="+mn-cs"/>
          <a:sym typeface="Didot"/>
        </a:defRPr>
      </a:lvl7pPr>
      <a:lvl8pPr marL="0" marR="0" indent="1125101" algn="l" defTabSz="410751" rtl="0" latinLnBrk="0">
        <a:lnSpc>
          <a:spcPct val="100000"/>
        </a:lnSpc>
        <a:spcBef>
          <a:spcPts val="0"/>
        </a:spcBef>
        <a:spcAft>
          <a:spcPts val="0"/>
        </a:spcAft>
        <a:buClrTx/>
        <a:buSzTx/>
        <a:buFontTx/>
        <a:buNone/>
        <a:tabLst/>
        <a:defRPr sz="4500" b="0" i="0" u="none" strike="noStrike" cap="none" spc="-90" baseline="0">
          <a:ln>
            <a:noFill/>
          </a:ln>
          <a:solidFill>
            <a:schemeClr val="accent1">
              <a:hueOff val="54750"/>
              <a:satOff val="-1697"/>
              <a:lumOff val="-18038"/>
            </a:schemeClr>
          </a:solidFill>
          <a:uFillTx/>
          <a:latin typeface="+mn-lt"/>
          <a:ea typeface="+mn-ea"/>
          <a:cs typeface="+mn-cs"/>
          <a:sym typeface="Didot"/>
        </a:defRPr>
      </a:lvl8pPr>
      <a:lvl9pPr marL="0" marR="0" indent="1285829" algn="l" defTabSz="410751" rtl="0" latinLnBrk="0">
        <a:lnSpc>
          <a:spcPct val="100000"/>
        </a:lnSpc>
        <a:spcBef>
          <a:spcPts val="0"/>
        </a:spcBef>
        <a:spcAft>
          <a:spcPts val="0"/>
        </a:spcAft>
        <a:buClrTx/>
        <a:buSzTx/>
        <a:buFontTx/>
        <a:buNone/>
        <a:tabLst/>
        <a:defRPr sz="4500" b="0" i="0" u="none" strike="noStrike" cap="none" spc="-90" baseline="0">
          <a:ln>
            <a:noFill/>
          </a:ln>
          <a:solidFill>
            <a:schemeClr val="accent1">
              <a:hueOff val="54750"/>
              <a:satOff val="-1697"/>
              <a:lumOff val="-18038"/>
            </a:schemeClr>
          </a:solidFill>
          <a:uFillTx/>
          <a:latin typeface="+mn-lt"/>
          <a:ea typeface="+mn-ea"/>
          <a:cs typeface="+mn-cs"/>
          <a:sym typeface="Didot"/>
        </a:defRPr>
      </a:lvl9pPr>
    </p:titleStyle>
    <p:bodyStyle>
      <a:lvl1pPr marL="357175" marR="0" indent="-357175" algn="l" defTabSz="410751" latinLnBrk="0">
        <a:lnSpc>
          <a:spcPct val="100000"/>
        </a:lnSpc>
        <a:spcBef>
          <a:spcPts val="2672"/>
        </a:spcBef>
        <a:spcAft>
          <a:spcPts val="0"/>
        </a:spcAft>
        <a:buClr>
          <a:srgbClr val="5C86B9"/>
        </a:buClr>
        <a:buSzPct val="70000"/>
        <a:buFont typeface="Zapf Dingbats"/>
        <a:buChar char="✤"/>
        <a:tabLst/>
        <a:defRPr sz="2672" b="0" i="0" u="none" strike="noStrike" cap="none" spc="0" baseline="0">
          <a:ln>
            <a:noFill/>
          </a:ln>
          <a:solidFill>
            <a:srgbClr val="000000"/>
          </a:solidFill>
          <a:uFillTx/>
          <a:latin typeface="Palatino"/>
          <a:ea typeface="Palatino"/>
          <a:cs typeface="Palatino"/>
          <a:sym typeface="Palatino"/>
        </a:defRPr>
      </a:lvl1pPr>
      <a:lvl2pPr marL="714350" marR="0" indent="-357175" algn="l" defTabSz="410751" latinLnBrk="0">
        <a:lnSpc>
          <a:spcPct val="100000"/>
        </a:lnSpc>
        <a:spcBef>
          <a:spcPts val="2672"/>
        </a:spcBef>
        <a:spcAft>
          <a:spcPts val="0"/>
        </a:spcAft>
        <a:buClr>
          <a:srgbClr val="5C86B9"/>
        </a:buClr>
        <a:buSzPct val="70000"/>
        <a:buFont typeface="Zapf Dingbats"/>
        <a:buChar char="✤"/>
        <a:tabLst/>
        <a:defRPr sz="2672" b="0" i="0" u="none" strike="noStrike" cap="none" spc="0" baseline="0">
          <a:ln>
            <a:noFill/>
          </a:ln>
          <a:solidFill>
            <a:srgbClr val="000000"/>
          </a:solidFill>
          <a:uFillTx/>
          <a:latin typeface="Palatino"/>
          <a:ea typeface="Palatino"/>
          <a:cs typeface="Palatino"/>
          <a:sym typeface="Palatino"/>
        </a:defRPr>
      </a:lvl2pPr>
      <a:lvl3pPr marL="1071524" marR="0" indent="-357175" algn="l" defTabSz="410751" latinLnBrk="0">
        <a:lnSpc>
          <a:spcPct val="100000"/>
        </a:lnSpc>
        <a:spcBef>
          <a:spcPts val="2672"/>
        </a:spcBef>
        <a:spcAft>
          <a:spcPts val="0"/>
        </a:spcAft>
        <a:buClr>
          <a:srgbClr val="5C86B9"/>
        </a:buClr>
        <a:buSzPct val="70000"/>
        <a:buFont typeface="Zapf Dingbats"/>
        <a:buChar char="✤"/>
        <a:tabLst/>
        <a:defRPr sz="2672" b="0" i="0" u="none" strike="noStrike" cap="none" spc="0" baseline="0">
          <a:ln>
            <a:noFill/>
          </a:ln>
          <a:solidFill>
            <a:srgbClr val="000000"/>
          </a:solidFill>
          <a:uFillTx/>
          <a:latin typeface="Palatino"/>
          <a:ea typeface="Palatino"/>
          <a:cs typeface="Palatino"/>
          <a:sym typeface="Palatino"/>
        </a:defRPr>
      </a:lvl3pPr>
      <a:lvl4pPr marL="1428699" marR="0" indent="-357175" algn="l" defTabSz="410751" latinLnBrk="0">
        <a:lnSpc>
          <a:spcPct val="100000"/>
        </a:lnSpc>
        <a:spcBef>
          <a:spcPts val="2672"/>
        </a:spcBef>
        <a:spcAft>
          <a:spcPts val="0"/>
        </a:spcAft>
        <a:buClr>
          <a:srgbClr val="5C86B9"/>
        </a:buClr>
        <a:buSzPct val="70000"/>
        <a:buFont typeface="Zapf Dingbats"/>
        <a:buChar char="✤"/>
        <a:tabLst/>
        <a:defRPr sz="2672" b="0" i="0" u="none" strike="noStrike" cap="none" spc="0" baseline="0">
          <a:ln>
            <a:noFill/>
          </a:ln>
          <a:solidFill>
            <a:srgbClr val="000000"/>
          </a:solidFill>
          <a:uFillTx/>
          <a:latin typeface="Palatino"/>
          <a:ea typeface="Palatino"/>
          <a:cs typeface="Palatino"/>
          <a:sym typeface="Palatino"/>
        </a:defRPr>
      </a:lvl4pPr>
      <a:lvl5pPr marL="1785874" marR="0" indent="-357175" algn="l" defTabSz="410751" latinLnBrk="0">
        <a:lnSpc>
          <a:spcPct val="100000"/>
        </a:lnSpc>
        <a:spcBef>
          <a:spcPts val="2672"/>
        </a:spcBef>
        <a:spcAft>
          <a:spcPts val="0"/>
        </a:spcAft>
        <a:buClr>
          <a:srgbClr val="5C86B9"/>
        </a:buClr>
        <a:buSzPct val="70000"/>
        <a:buFont typeface="Zapf Dingbats"/>
        <a:buChar char="✤"/>
        <a:tabLst/>
        <a:defRPr sz="2672" b="0" i="0" u="none" strike="noStrike" cap="none" spc="0" baseline="0">
          <a:ln>
            <a:noFill/>
          </a:ln>
          <a:solidFill>
            <a:srgbClr val="000000"/>
          </a:solidFill>
          <a:uFillTx/>
          <a:latin typeface="Palatino"/>
          <a:ea typeface="Palatino"/>
          <a:cs typeface="Palatino"/>
          <a:sym typeface="Palatino"/>
        </a:defRPr>
      </a:lvl5pPr>
      <a:lvl6pPr marL="2143049" marR="0" indent="-357175" algn="l" defTabSz="410751" latinLnBrk="0">
        <a:lnSpc>
          <a:spcPct val="100000"/>
        </a:lnSpc>
        <a:spcBef>
          <a:spcPts val="2672"/>
        </a:spcBef>
        <a:spcAft>
          <a:spcPts val="0"/>
        </a:spcAft>
        <a:buClr>
          <a:srgbClr val="5C86B9"/>
        </a:buClr>
        <a:buSzPct val="70000"/>
        <a:buFont typeface="Zapf Dingbats"/>
        <a:buChar char="✤"/>
        <a:tabLst/>
        <a:defRPr sz="2672" b="0" i="0" u="none" strike="noStrike" cap="none" spc="0" baseline="0">
          <a:ln>
            <a:noFill/>
          </a:ln>
          <a:solidFill>
            <a:srgbClr val="000000"/>
          </a:solidFill>
          <a:uFillTx/>
          <a:latin typeface="Palatino"/>
          <a:ea typeface="Palatino"/>
          <a:cs typeface="Palatino"/>
          <a:sym typeface="Palatino"/>
        </a:defRPr>
      </a:lvl6pPr>
      <a:lvl7pPr marL="2500224" marR="0" indent="-357175" algn="l" defTabSz="410751" latinLnBrk="0">
        <a:lnSpc>
          <a:spcPct val="100000"/>
        </a:lnSpc>
        <a:spcBef>
          <a:spcPts val="2672"/>
        </a:spcBef>
        <a:spcAft>
          <a:spcPts val="0"/>
        </a:spcAft>
        <a:buClr>
          <a:srgbClr val="5C86B9"/>
        </a:buClr>
        <a:buSzPct val="70000"/>
        <a:buFont typeface="Zapf Dingbats"/>
        <a:buChar char="✤"/>
        <a:tabLst/>
        <a:defRPr sz="2672" b="0" i="0" u="none" strike="noStrike" cap="none" spc="0" baseline="0">
          <a:ln>
            <a:noFill/>
          </a:ln>
          <a:solidFill>
            <a:srgbClr val="000000"/>
          </a:solidFill>
          <a:uFillTx/>
          <a:latin typeface="Palatino"/>
          <a:ea typeface="Palatino"/>
          <a:cs typeface="Palatino"/>
          <a:sym typeface="Palatino"/>
        </a:defRPr>
      </a:lvl7pPr>
      <a:lvl8pPr marL="2857398" marR="0" indent="-357175" algn="l" defTabSz="410751" latinLnBrk="0">
        <a:lnSpc>
          <a:spcPct val="100000"/>
        </a:lnSpc>
        <a:spcBef>
          <a:spcPts val="2672"/>
        </a:spcBef>
        <a:spcAft>
          <a:spcPts val="0"/>
        </a:spcAft>
        <a:buClr>
          <a:srgbClr val="5C86B9"/>
        </a:buClr>
        <a:buSzPct val="70000"/>
        <a:buFont typeface="Zapf Dingbats"/>
        <a:buChar char="✤"/>
        <a:tabLst/>
        <a:defRPr sz="2672" b="0" i="0" u="none" strike="noStrike" cap="none" spc="0" baseline="0">
          <a:ln>
            <a:noFill/>
          </a:ln>
          <a:solidFill>
            <a:srgbClr val="000000"/>
          </a:solidFill>
          <a:uFillTx/>
          <a:latin typeface="Palatino"/>
          <a:ea typeface="Palatino"/>
          <a:cs typeface="Palatino"/>
          <a:sym typeface="Palatino"/>
        </a:defRPr>
      </a:lvl8pPr>
      <a:lvl9pPr marL="3214573" marR="0" indent="-357175" algn="l" defTabSz="410751" latinLnBrk="0">
        <a:lnSpc>
          <a:spcPct val="100000"/>
        </a:lnSpc>
        <a:spcBef>
          <a:spcPts val="2672"/>
        </a:spcBef>
        <a:spcAft>
          <a:spcPts val="0"/>
        </a:spcAft>
        <a:buClr>
          <a:srgbClr val="5C86B9"/>
        </a:buClr>
        <a:buSzPct val="70000"/>
        <a:buFont typeface="Zapf Dingbats"/>
        <a:buChar char="✤"/>
        <a:tabLst/>
        <a:defRPr sz="2672" b="0" i="0" u="none" strike="noStrike" cap="none" spc="0" baseline="0">
          <a:ln>
            <a:noFill/>
          </a:ln>
          <a:solidFill>
            <a:srgbClr val="000000"/>
          </a:solidFill>
          <a:uFillTx/>
          <a:latin typeface="Palatino"/>
          <a:ea typeface="Palatino"/>
          <a:cs typeface="Palatino"/>
          <a:sym typeface="Palatino"/>
        </a:defRPr>
      </a:lvl9pPr>
    </p:bodyStyle>
    <p:otherStyle>
      <a:lvl1pPr marL="0" marR="0" indent="0"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Palatino"/>
        </a:defRPr>
      </a:lvl1pPr>
      <a:lvl2pPr marL="0" marR="0" indent="160729"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Palatino"/>
        </a:defRPr>
      </a:lvl2pPr>
      <a:lvl3pPr marL="0" marR="0" indent="321457"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Palatino"/>
        </a:defRPr>
      </a:lvl3pPr>
      <a:lvl4pPr marL="0" marR="0" indent="482186"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Palatino"/>
        </a:defRPr>
      </a:lvl4pPr>
      <a:lvl5pPr marL="0" marR="0" indent="642915"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Palatino"/>
        </a:defRPr>
      </a:lvl5pPr>
      <a:lvl6pPr marL="0" marR="0" indent="803643"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Palatino"/>
        </a:defRPr>
      </a:lvl6pPr>
      <a:lvl7pPr marL="0" marR="0" indent="964372"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Palatino"/>
        </a:defRPr>
      </a:lvl7pPr>
      <a:lvl8pPr marL="0" marR="0" indent="1125101"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Palatino"/>
        </a:defRPr>
      </a:lvl8pPr>
      <a:lvl9pPr marL="0" marR="0" indent="1285829"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Jesus’ Church</a:t>
            </a:r>
            <a:br>
              <a:rPr lang="en-US" dirty="0"/>
            </a:br>
            <a:r>
              <a:rPr lang="en-US" dirty="0"/>
              <a:t>The Kingdom</a:t>
            </a:r>
          </a:p>
        </p:txBody>
      </p:sp>
      <p:sp>
        <p:nvSpPr>
          <p:cNvPr id="6" name="Text Placeholder 5"/>
          <p:cNvSpPr>
            <a:spLocks noGrp="1"/>
          </p:cNvSpPr>
          <p:nvPr>
            <p:ph type="body" sz="quarter" idx="10"/>
          </p:nvPr>
        </p:nvSpPr>
        <p:spPr/>
        <p:txBody>
          <a:bodyPr/>
          <a:lstStyle/>
          <a:p>
            <a:r>
              <a:rPr lang="en-US" dirty="0"/>
              <a:t>Jn 18:33-37</a:t>
            </a:r>
          </a:p>
        </p:txBody>
      </p:sp>
    </p:spTree>
    <p:extLst>
      <p:ext uri="{BB962C8B-B14F-4D97-AF65-F5344CB8AC3E}">
        <p14:creationId xmlns:p14="http://schemas.microsoft.com/office/powerpoint/2010/main" val="4229918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998C38-4662-4182-9643-E50B82CD7F70}"/>
              </a:ext>
            </a:extLst>
          </p:cNvPr>
          <p:cNvSpPr>
            <a:spLocks noGrp="1"/>
          </p:cNvSpPr>
          <p:nvPr>
            <p:ph type="title"/>
          </p:nvPr>
        </p:nvSpPr>
        <p:spPr>
          <a:xfrm>
            <a:off x="210370" y="210109"/>
            <a:ext cx="2499164" cy="2750682"/>
          </a:xfrm>
        </p:spPr>
        <p:txBody>
          <a:bodyPr/>
          <a:lstStyle/>
          <a:p>
            <a:r>
              <a:rPr lang="en-US" dirty="0"/>
              <a:t>Jesus’ Church</a:t>
            </a:r>
          </a:p>
        </p:txBody>
      </p:sp>
      <p:sp>
        <p:nvSpPr>
          <p:cNvPr id="11" name="Text Placeholder 10">
            <a:extLst>
              <a:ext uri="{FF2B5EF4-FFF2-40B4-BE49-F238E27FC236}">
                <a16:creationId xmlns:a16="http://schemas.microsoft.com/office/drawing/2014/main" id="{5D28A6BB-FECE-45FA-B5BA-6A88A8C4A5F3}"/>
              </a:ext>
            </a:extLst>
          </p:cNvPr>
          <p:cNvSpPr>
            <a:spLocks noGrp="1"/>
          </p:cNvSpPr>
          <p:nvPr>
            <p:ph type="body" sz="quarter" idx="10"/>
          </p:nvPr>
        </p:nvSpPr>
        <p:spPr>
          <a:xfrm>
            <a:off x="106460" y="3200623"/>
            <a:ext cx="2646307" cy="3269782"/>
          </a:xfrm>
        </p:spPr>
        <p:txBody>
          <a:bodyPr/>
          <a:lstStyle/>
          <a:p>
            <a:r>
              <a:rPr lang="en-US" dirty="0"/>
              <a:t>The Kingdom</a:t>
            </a:r>
          </a:p>
        </p:txBody>
      </p:sp>
      <p:sp>
        <p:nvSpPr>
          <p:cNvPr id="12" name="Text Placeholder 11">
            <a:extLst>
              <a:ext uri="{FF2B5EF4-FFF2-40B4-BE49-F238E27FC236}">
                <a16:creationId xmlns:a16="http://schemas.microsoft.com/office/drawing/2014/main" id="{A8D92624-C442-44B8-808D-4B579275F4A0}"/>
              </a:ext>
            </a:extLst>
          </p:cNvPr>
          <p:cNvSpPr>
            <a:spLocks noGrp="1"/>
          </p:cNvSpPr>
          <p:nvPr>
            <p:ph type="body" sz="quarter" idx="11"/>
          </p:nvPr>
        </p:nvSpPr>
        <p:spPr>
          <a:xfrm>
            <a:off x="2919845" y="83126"/>
            <a:ext cx="6064794" cy="6673273"/>
          </a:xfrm>
        </p:spPr>
        <p:txBody>
          <a:bodyPr>
            <a:normAutofit/>
          </a:bodyPr>
          <a:lstStyle/>
          <a:p>
            <a:r>
              <a:rPr lang="en-US" dirty="0"/>
              <a:t>Kingdom Was Near</a:t>
            </a:r>
          </a:p>
          <a:p>
            <a:pPr lvl="1"/>
            <a:r>
              <a:rPr lang="en-US" dirty="0"/>
              <a:t>As Recorded In The Gospels While Jesus Taught</a:t>
            </a:r>
          </a:p>
          <a:p>
            <a:pPr lvl="1"/>
            <a:r>
              <a:rPr lang="en-US" dirty="0"/>
              <a:t>“At Hand” </a:t>
            </a:r>
          </a:p>
          <a:p>
            <a:pPr lvl="2"/>
            <a:r>
              <a:rPr lang="en-US" dirty="0"/>
              <a:t>Mt 3:1-3, Mt 4:11, Mt 10:7, Mk 1:14-15</a:t>
            </a:r>
          </a:p>
          <a:p>
            <a:pPr lvl="1"/>
            <a:r>
              <a:rPr lang="en-US" dirty="0"/>
              <a:t>Mk 9:1, there were some there that would see the Kingdom of God come with Power </a:t>
            </a:r>
          </a:p>
          <a:p>
            <a:pPr lvl="2"/>
            <a:endParaRPr lang="en-US" dirty="0"/>
          </a:p>
        </p:txBody>
      </p:sp>
    </p:spTree>
    <p:extLst>
      <p:ext uri="{BB962C8B-B14F-4D97-AF65-F5344CB8AC3E}">
        <p14:creationId xmlns:p14="http://schemas.microsoft.com/office/powerpoint/2010/main" val="9641164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 calcmode="lin" valueType="num">
                                      <p:cBhvr additive="base">
                                        <p:cTn id="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3" end="3"/>
                                            </p:txEl>
                                          </p:spTgt>
                                        </p:tgtEl>
                                        <p:attrNameLst>
                                          <p:attrName>style.visibility</p:attrName>
                                        </p:attrNameLst>
                                      </p:cBhvr>
                                      <p:to>
                                        <p:strVal val="visible"/>
                                      </p:to>
                                    </p:set>
                                    <p:anim calcmode="lin" valueType="num">
                                      <p:cBhvr additive="base">
                                        <p:cTn id="11"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anim calcmode="lin" valueType="num">
                                      <p:cBhvr additive="base">
                                        <p:cTn id="17"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998C38-4662-4182-9643-E50B82CD7F70}"/>
              </a:ext>
            </a:extLst>
          </p:cNvPr>
          <p:cNvSpPr>
            <a:spLocks noGrp="1"/>
          </p:cNvSpPr>
          <p:nvPr>
            <p:ph type="title"/>
          </p:nvPr>
        </p:nvSpPr>
        <p:spPr>
          <a:xfrm>
            <a:off x="210370" y="210109"/>
            <a:ext cx="2499164" cy="2750682"/>
          </a:xfrm>
        </p:spPr>
        <p:txBody>
          <a:bodyPr/>
          <a:lstStyle/>
          <a:p>
            <a:r>
              <a:rPr lang="en-US" dirty="0"/>
              <a:t>Jesus’ Church </a:t>
            </a:r>
          </a:p>
        </p:txBody>
      </p:sp>
      <p:sp>
        <p:nvSpPr>
          <p:cNvPr id="11" name="Text Placeholder 10">
            <a:extLst>
              <a:ext uri="{FF2B5EF4-FFF2-40B4-BE49-F238E27FC236}">
                <a16:creationId xmlns:a16="http://schemas.microsoft.com/office/drawing/2014/main" id="{5D28A6BB-FECE-45FA-B5BA-6A88A8C4A5F3}"/>
              </a:ext>
            </a:extLst>
          </p:cNvPr>
          <p:cNvSpPr>
            <a:spLocks noGrp="1"/>
          </p:cNvSpPr>
          <p:nvPr>
            <p:ph type="body" sz="quarter" idx="10"/>
          </p:nvPr>
        </p:nvSpPr>
        <p:spPr>
          <a:xfrm>
            <a:off x="106460" y="3200623"/>
            <a:ext cx="2646307" cy="3269782"/>
          </a:xfrm>
        </p:spPr>
        <p:txBody>
          <a:bodyPr/>
          <a:lstStyle/>
          <a:p>
            <a:r>
              <a:rPr lang="en-US" dirty="0"/>
              <a:t>The Kingdom</a:t>
            </a:r>
          </a:p>
        </p:txBody>
      </p:sp>
      <p:sp>
        <p:nvSpPr>
          <p:cNvPr id="12" name="Text Placeholder 11">
            <a:extLst>
              <a:ext uri="{FF2B5EF4-FFF2-40B4-BE49-F238E27FC236}">
                <a16:creationId xmlns:a16="http://schemas.microsoft.com/office/drawing/2014/main" id="{A8D92624-C442-44B8-808D-4B579275F4A0}"/>
              </a:ext>
            </a:extLst>
          </p:cNvPr>
          <p:cNvSpPr>
            <a:spLocks noGrp="1"/>
          </p:cNvSpPr>
          <p:nvPr>
            <p:ph type="body" sz="quarter" idx="11"/>
          </p:nvPr>
        </p:nvSpPr>
        <p:spPr>
          <a:xfrm>
            <a:off x="2919845" y="83126"/>
            <a:ext cx="6064794" cy="6673273"/>
          </a:xfrm>
        </p:spPr>
        <p:txBody>
          <a:bodyPr/>
          <a:lstStyle/>
          <a:p>
            <a:r>
              <a:rPr lang="en-US" dirty="0"/>
              <a:t>Kingdom Was Near</a:t>
            </a:r>
          </a:p>
          <a:p>
            <a:pPr lvl="1"/>
            <a:r>
              <a:rPr lang="en-US" dirty="0"/>
              <a:t>Mt 6:10, Disciples were to pray for it</a:t>
            </a:r>
          </a:p>
          <a:p>
            <a:pPr lvl="1"/>
            <a:r>
              <a:rPr lang="en-US" dirty="0"/>
              <a:t>Mt 16:18-19, Apostles were going to be part of it</a:t>
            </a:r>
          </a:p>
          <a:p>
            <a:pPr lvl="1"/>
            <a:r>
              <a:rPr lang="en-US" dirty="0"/>
              <a:t>Jn 3:3-8, Nicodemus given instructions on how to be part of it (how to experience it)</a:t>
            </a:r>
          </a:p>
        </p:txBody>
      </p:sp>
    </p:spTree>
    <p:extLst>
      <p:ext uri="{BB962C8B-B14F-4D97-AF65-F5344CB8AC3E}">
        <p14:creationId xmlns:p14="http://schemas.microsoft.com/office/powerpoint/2010/main" val="40753747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 calcmode="lin" valueType="num">
                                      <p:cBhvr additive="base">
                                        <p:cTn id="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anim calcmode="lin" valueType="num">
                                      <p:cBhvr additive="base">
                                        <p:cTn id="1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998C38-4662-4182-9643-E50B82CD7F70}"/>
              </a:ext>
            </a:extLst>
          </p:cNvPr>
          <p:cNvSpPr>
            <a:spLocks noGrp="1"/>
          </p:cNvSpPr>
          <p:nvPr>
            <p:ph type="title"/>
          </p:nvPr>
        </p:nvSpPr>
        <p:spPr>
          <a:xfrm>
            <a:off x="210370" y="210109"/>
            <a:ext cx="2499164" cy="2750682"/>
          </a:xfrm>
        </p:spPr>
        <p:txBody>
          <a:bodyPr/>
          <a:lstStyle/>
          <a:p>
            <a:r>
              <a:rPr lang="en-US" dirty="0"/>
              <a:t>Jesus’ Church </a:t>
            </a:r>
          </a:p>
        </p:txBody>
      </p:sp>
      <p:sp>
        <p:nvSpPr>
          <p:cNvPr id="11" name="Text Placeholder 10">
            <a:extLst>
              <a:ext uri="{FF2B5EF4-FFF2-40B4-BE49-F238E27FC236}">
                <a16:creationId xmlns:a16="http://schemas.microsoft.com/office/drawing/2014/main" id="{5D28A6BB-FECE-45FA-B5BA-6A88A8C4A5F3}"/>
              </a:ext>
            </a:extLst>
          </p:cNvPr>
          <p:cNvSpPr>
            <a:spLocks noGrp="1"/>
          </p:cNvSpPr>
          <p:nvPr>
            <p:ph type="body" sz="quarter" idx="10"/>
          </p:nvPr>
        </p:nvSpPr>
        <p:spPr>
          <a:xfrm>
            <a:off x="106460" y="3200623"/>
            <a:ext cx="2646307" cy="3269782"/>
          </a:xfrm>
        </p:spPr>
        <p:txBody>
          <a:bodyPr/>
          <a:lstStyle/>
          <a:p>
            <a:r>
              <a:rPr lang="en-US" dirty="0"/>
              <a:t>The Kingdom</a:t>
            </a:r>
          </a:p>
        </p:txBody>
      </p:sp>
      <p:sp>
        <p:nvSpPr>
          <p:cNvPr id="12" name="Text Placeholder 11">
            <a:extLst>
              <a:ext uri="{FF2B5EF4-FFF2-40B4-BE49-F238E27FC236}">
                <a16:creationId xmlns:a16="http://schemas.microsoft.com/office/drawing/2014/main" id="{A8D92624-C442-44B8-808D-4B579275F4A0}"/>
              </a:ext>
            </a:extLst>
          </p:cNvPr>
          <p:cNvSpPr>
            <a:spLocks noGrp="1"/>
          </p:cNvSpPr>
          <p:nvPr>
            <p:ph type="body" sz="quarter" idx="11"/>
          </p:nvPr>
        </p:nvSpPr>
        <p:spPr>
          <a:xfrm>
            <a:off x="2919845" y="83126"/>
            <a:ext cx="6064794" cy="6673273"/>
          </a:xfrm>
        </p:spPr>
        <p:txBody>
          <a:bodyPr>
            <a:normAutofit/>
          </a:bodyPr>
          <a:lstStyle/>
          <a:p>
            <a:r>
              <a:rPr lang="en-US" dirty="0"/>
              <a:t>Not A Physical Kingdom</a:t>
            </a:r>
          </a:p>
          <a:p>
            <a:pPr lvl="1"/>
            <a:r>
              <a:rPr lang="en-US" dirty="0"/>
              <a:t>Kingdom of Heaven</a:t>
            </a:r>
          </a:p>
          <a:p>
            <a:pPr lvl="2"/>
            <a:r>
              <a:rPr lang="en-US" dirty="0"/>
              <a:t>Interchangeable Terms Of Authority</a:t>
            </a:r>
          </a:p>
          <a:p>
            <a:pPr lvl="3"/>
            <a:r>
              <a:rPr lang="en-US" dirty="0"/>
              <a:t>Kingdom Of Jesus</a:t>
            </a:r>
          </a:p>
          <a:p>
            <a:pPr lvl="3"/>
            <a:r>
              <a:rPr lang="en-US" dirty="0"/>
              <a:t>Kingdom Of God</a:t>
            </a:r>
          </a:p>
          <a:p>
            <a:pPr lvl="2"/>
            <a:r>
              <a:rPr lang="en-US" dirty="0"/>
              <a:t>Distinction In Kingdom</a:t>
            </a:r>
          </a:p>
          <a:p>
            <a:pPr lvl="3"/>
            <a:r>
              <a:rPr lang="en-US" dirty="0"/>
              <a:t>Eternal Life</a:t>
            </a:r>
          </a:p>
          <a:p>
            <a:pPr lvl="3"/>
            <a:r>
              <a:rPr lang="en-US" dirty="0"/>
              <a:t>Church  </a:t>
            </a:r>
          </a:p>
        </p:txBody>
      </p:sp>
    </p:spTree>
    <p:extLst>
      <p:ext uri="{BB962C8B-B14F-4D97-AF65-F5344CB8AC3E}">
        <p14:creationId xmlns:p14="http://schemas.microsoft.com/office/powerpoint/2010/main" val="2278031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5" end="5"/>
                                            </p:txEl>
                                          </p:spTgt>
                                        </p:tgtEl>
                                        <p:attrNameLst>
                                          <p:attrName>style.visibility</p:attrName>
                                        </p:attrNameLst>
                                      </p:cBhvr>
                                      <p:to>
                                        <p:strVal val="visible"/>
                                      </p:to>
                                    </p:set>
                                    <p:anim calcmode="lin" valueType="num">
                                      <p:cBhvr additive="base">
                                        <p:cTn id="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6" end="6"/>
                                            </p:txEl>
                                          </p:spTgt>
                                        </p:tgtEl>
                                        <p:attrNameLst>
                                          <p:attrName>style.visibility</p:attrName>
                                        </p:attrNameLst>
                                      </p:cBhvr>
                                      <p:to>
                                        <p:strVal val="visible"/>
                                      </p:to>
                                    </p:set>
                                    <p:anim calcmode="lin" valueType="num">
                                      <p:cBhvr additive="base">
                                        <p:cTn id="11"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xEl>
                                              <p:pRg st="7" end="7"/>
                                            </p:txEl>
                                          </p:spTgt>
                                        </p:tgtEl>
                                        <p:attrNameLst>
                                          <p:attrName>style.visibility</p:attrName>
                                        </p:attrNameLst>
                                      </p:cBhvr>
                                      <p:to>
                                        <p:strVal val="visible"/>
                                      </p:to>
                                    </p:set>
                                    <p:anim calcmode="lin" valueType="num">
                                      <p:cBhvr additive="base">
                                        <p:cTn id="15"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998C38-4662-4182-9643-E50B82CD7F70}"/>
              </a:ext>
            </a:extLst>
          </p:cNvPr>
          <p:cNvSpPr>
            <a:spLocks noGrp="1"/>
          </p:cNvSpPr>
          <p:nvPr>
            <p:ph type="title"/>
          </p:nvPr>
        </p:nvSpPr>
        <p:spPr>
          <a:xfrm>
            <a:off x="210370" y="210109"/>
            <a:ext cx="2499164" cy="2750682"/>
          </a:xfrm>
        </p:spPr>
        <p:txBody>
          <a:bodyPr/>
          <a:lstStyle/>
          <a:p>
            <a:r>
              <a:rPr lang="en-US" dirty="0"/>
              <a:t>Jesus’ Church </a:t>
            </a:r>
          </a:p>
        </p:txBody>
      </p:sp>
      <p:sp>
        <p:nvSpPr>
          <p:cNvPr id="11" name="Text Placeholder 10">
            <a:extLst>
              <a:ext uri="{FF2B5EF4-FFF2-40B4-BE49-F238E27FC236}">
                <a16:creationId xmlns:a16="http://schemas.microsoft.com/office/drawing/2014/main" id="{5D28A6BB-FECE-45FA-B5BA-6A88A8C4A5F3}"/>
              </a:ext>
            </a:extLst>
          </p:cNvPr>
          <p:cNvSpPr>
            <a:spLocks noGrp="1"/>
          </p:cNvSpPr>
          <p:nvPr>
            <p:ph type="body" sz="quarter" idx="10"/>
          </p:nvPr>
        </p:nvSpPr>
        <p:spPr>
          <a:xfrm>
            <a:off x="106460" y="3200623"/>
            <a:ext cx="2646307" cy="3269782"/>
          </a:xfrm>
        </p:spPr>
        <p:txBody>
          <a:bodyPr/>
          <a:lstStyle/>
          <a:p>
            <a:r>
              <a:rPr lang="en-US" dirty="0"/>
              <a:t>The Kingdom</a:t>
            </a:r>
          </a:p>
        </p:txBody>
      </p:sp>
      <p:sp>
        <p:nvSpPr>
          <p:cNvPr id="12" name="Text Placeholder 11">
            <a:extLst>
              <a:ext uri="{FF2B5EF4-FFF2-40B4-BE49-F238E27FC236}">
                <a16:creationId xmlns:a16="http://schemas.microsoft.com/office/drawing/2014/main" id="{A8D92624-C442-44B8-808D-4B579275F4A0}"/>
              </a:ext>
            </a:extLst>
          </p:cNvPr>
          <p:cNvSpPr>
            <a:spLocks noGrp="1"/>
          </p:cNvSpPr>
          <p:nvPr>
            <p:ph type="body" sz="quarter" idx="11"/>
          </p:nvPr>
        </p:nvSpPr>
        <p:spPr>
          <a:xfrm>
            <a:off x="2919845" y="83126"/>
            <a:ext cx="6064794" cy="6673273"/>
          </a:xfrm>
        </p:spPr>
        <p:txBody>
          <a:bodyPr>
            <a:normAutofit/>
          </a:bodyPr>
          <a:lstStyle/>
          <a:p>
            <a:r>
              <a:rPr lang="en-US" dirty="0"/>
              <a:t>Not A Physical Kingdom</a:t>
            </a:r>
          </a:p>
          <a:p>
            <a:pPr lvl="1"/>
            <a:r>
              <a:rPr lang="en-US" dirty="0"/>
              <a:t>Kingdom of Heaven</a:t>
            </a:r>
          </a:p>
          <a:p>
            <a:pPr lvl="2"/>
            <a:r>
              <a:rPr lang="en-US" dirty="0"/>
              <a:t>Mk 11:1-11, Jesus, the king, entering Jerusalem on a donkey</a:t>
            </a:r>
          </a:p>
          <a:p>
            <a:pPr lvl="2"/>
            <a:r>
              <a:rPr lang="en-US" dirty="0"/>
              <a:t>Jn 18:33-38, Jesus being interviewed by Pilate</a:t>
            </a:r>
          </a:p>
          <a:p>
            <a:pPr lvl="2"/>
            <a:r>
              <a:rPr lang="en-US" dirty="0"/>
              <a:t>Lk 17:20-21, kingdom is within disciples</a:t>
            </a:r>
          </a:p>
          <a:p>
            <a:pPr lvl="2"/>
            <a:r>
              <a:rPr lang="en-US" dirty="0"/>
              <a:t>Rom 14:16-17, it is not meat and drink; but righteousness, and peace, and joy in the Holy Ghost.</a:t>
            </a:r>
          </a:p>
        </p:txBody>
      </p:sp>
    </p:spTree>
    <p:extLst>
      <p:ext uri="{BB962C8B-B14F-4D97-AF65-F5344CB8AC3E}">
        <p14:creationId xmlns:p14="http://schemas.microsoft.com/office/powerpoint/2010/main" val="964936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anim calcmode="lin" valueType="num">
                                      <p:cBhvr additive="base">
                                        <p:cTn id="7"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xEl>
                                              <p:pRg st="4" end="4"/>
                                            </p:txEl>
                                          </p:spTgt>
                                        </p:tgtEl>
                                        <p:attrNameLst>
                                          <p:attrName>style.visibility</p:attrName>
                                        </p:attrNameLst>
                                      </p:cBhvr>
                                      <p:to>
                                        <p:strVal val="visible"/>
                                      </p:to>
                                    </p:set>
                                    <p:anim calcmode="lin" valueType="num">
                                      <p:cBhvr additive="base">
                                        <p:cTn id="13"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anim calcmode="lin" valueType="num">
                                      <p:cBhvr additive="base">
                                        <p:cTn id="19"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998C38-4662-4182-9643-E50B82CD7F70}"/>
              </a:ext>
            </a:extLst>
          </p:cNvPr>
          <p:cNvSpPr>
            <a:spLocks noGrp="1"/>
          </p:cNvSpPr>
          <p:nvPr>
            <p:ph type="title"/>
          </p:nvPr>
        </p:nvSpPr>
        <p:spPr/>
        <p:txBody>
          <a:bodyPr/>
          <a:lstStyle/>
          <a:p>
            <a:r>
              <a:rPr lang="en-US" dirty="0"/>
              <a:t>Jesus’ Church</a:t>
            </a:r>
          </a:p>
        </p:txBody>
      </p:sp>
      <p:sp>
        <p:nvSpPr>
          <p:cNvPr id="11" name="Text Placeholder 10">
            <a:extLst>
              <a:ext uri="{FF2B5EF4-FFF2-40B4-BE49-F238E27FC236}">
                <a16:creationId xmlns:a16="http://schemas.microsoft.com/office/drawing/2014/main" id="{5D28A6BB-FECE-45FA-B5BA-6A88A8C4A5F3}"/>
              </a:ext>
            </a:extLst>
          </p:cNvPr>
          <p:cNvSpPr>
            <a:spLocks noGrp="1"/>
          </p:cNvSpPr>
          <p:nvPr>
            <p:ph type="body" sz="quarter" idx="10"/>
          </p:nvPr>
        </p:nvSpPr>
        <p:spPr/>
        <p:txBody>
          <a:bodyPr/>
          <a:lstStyle/>
          <a:p>
            <a:r>
              <a:rPr lang="en-US" dirty="0"/>
              <a:t>The Kingdom</a:t>
            </a:r>
          </a:p>
        </p:txBody>
      </p:sp>
      <p:sp>
        <p:nvSpPr>
          <p:cNvPr id="12" name="Text Placeholder 11">
            <a:extLst>
              <a:ext uri="{FF2B5EF4-FFF2-40B4-BE49-F238E27FC236}">
                <a16:creationId xmlns:a16="http://schemas.microsoft.com/office/drawing/2014/main" id="{A8D92624-C442-44B8-808D-4B579275F4A0}"/>
              </a:ext>
            </a:extLst>
          </p:cNvPr>
          <p:cNvSpPr>
            <a:spLocks noGrp="1"/>
          </p:cNvSpPr>
          <p:nvPr>
            <p:ph type="body" sz="quarter" idx="11"/>
          </p:nvPr>
        </p:nvSpPr>
        <p:spPr/>
        <p:txBody>
          <a:bodyPr>
            <a:normAutofit lnSpcReduction="10000"/>
          </a:bodyPr>
          <a:lstStyle/>
          <a:p>
            <a:r>
              <a:rPr lang="en-US" dirty="0"/>
              <a:t>Christians Are Citizens</a:t>
            </a:r>
          </a:p>
          <a:p>
            <a:pPr lvl="1"/>
            <a:r>
              <a:rPr lang="en-US" dirty="0"/>
              <a:t>Col 1:13-18, Christians have been translated into the kingdom of Jesus; the Church</a:t>
            </a:r>
          </a:p>
          <a:p>
            <a:pPr lvl="1"/>
            <a:r>
              <a:rPr lang="en-US" dirty="0"/>
              <a:t>1 Thes 2:12, That ye would walk worthy of God, who hath called you unto his kingdom and glory.</a:t>
            </a:r>
          </a:p>
          <a:p>
            <a:pPr lvl="1"/>
            <a:r>
              <a:rPr lang="en-US" dirty="0"/>
              <a:t>Act 2:47,  ...the Lord added to the number (Ekklesia) daily those that were saved. </a:t>
            </a:r>
          </a:p>
          <a:p>
            <a:pPr lvl="1"/>
            <a:r>
              <a:rPr lang="en-US" dirty="0"/>
              <a:t>1 Cor 15:24, until death is destroyed </a:t>
            </a:r>
          </a:p>
        </p:txBody>
      </p:sp>
    </p:spTree>
    <p:extLst>
      <p:ext uri="{BB962C8B-B14F-4D97-AF65-F5344CB8AC3E}">
        <p14:creationId xmlns:p14="http://schemas.microsoft.com/office/powerpoint/2010/main" val="3237065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 calcmode="lin" valueType="num">
                                      <p:cBhvr additive="base">
                                        <p:cTn id="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anim calcmode="lin" valueType="num">
                                      <p:cBhvr additive="base">
                                        <p:cTn id="13"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anim calcmode="lin" valueType="num">
                                      <p:cBhvr additive="base">
                                        <p:cTn id="19"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998C38-4662-4182-9643-E50B82CD7F70}"/>
              </a:ext>
            </a:extLst>
          </p:cNvPr>
          <p:cNvSpPr>
            <a:spLocks noGrp="1"/>
          </p:cNvSpPr>
          <p:nvPr>
            <p:ph type="title"/>
          </p:nvPr>
        </p:nvSpPr>
        <p:spPr/>
        <p:txBody>
          <a:bodyPr/>
          <a:lstStyle/>
          <a:p>
            <a:r>
              <a:rPr lang="en-US" dirty="0"/>
              <a:t>Jesus’ Church</a:t>
            </a:r>
          </a:p>
        </p:txBody>
      </p:sp>
      <p:sp>
        <p:nvSpPr>
          <p:cNvPr id="11" name="Text Placeholder 10">
            <a:extLst>
              <a:ext uri="{FF2B5EF4-FFF2-40B4-BE49-F238E27FC236}">
                <a16:creationId xmlns:a16="http://schemas.microsoft.com/office/drawing/2014/main" id="{5D28A6BB-FECE-45FA-B5BA-6A88A8C4A5F3}"/>
              </a:ext>
            </a:extLst>
          </p:cNvPr>
          <p:cNvSpPr>
            <a:spLocks noGrp="1"/>
          </p:cNvSpPr>
          <p:nvPr>
            <p:ph type="body" sz="quarter" idx="10"/>
          </p:nvPr>
        </p:nvSpPr>
        <p:spPr/>
        <p:txBody>
          <a:bodyPr/>
          <a:lstStyle/>
          <a:p>
            <a:r>
              <a:rPr lang="en-US" dirty="0"/>
              <a:t>The Kingdom</a:t>
            </a:r>
          </a:p>
        </p:txBody>
      </p:sp>
      <p:sp>
        <p:nvSpPr>
          <p:cNvPr id="12" name="Text Placeholder 11">
            <a:extLst>
              <a:ext uri="{FF2B5EF4-FFF2-40B4-BE49-F238E27FC236}">
                <a16:creationId xmlns:a16="http://schemas.microsoft.com/office/drawing/2014/main" id="{A8D92624-C442-44B8-808D-4B579275F4A0}"/>
              </a:ext>
            </a:extLst>
          </p:cNvPr>
          <p:cNvSpPr>
            <a:spLocks noGrp="1"/>
          </p:cNvSpPr>
          <p:nvPr>
            <p:ph type="body" sz="quarter" idx="11"/>
          </p:nvPr>
        </p:nvSpPr>
        <p:spPr/>
        <p:txBody>
          <a:bodyPr>
            <a:normAutofit/>
          </a:bodyPr>
          <a:lstStyle/>
          <a:p>
            <a:r>
              <a:rPr lang="en-US" dirty="0"/>
              <a:t>Entrance Through Baptism</a:t>
            </a:r>
          </a:p>
          <a:p>
            <a:pPr lvl="1"/>
            <a:r>
              <a:rPr lang="en-US" dirty="0"/>
              <a:t>Jn 3:3-8, Nicodemus</a:t>
            </a:r>
          </a:p>
          <a:p>
            <a:pPr lvl="2"/>
            <a:r>
              <a:rPr lang="en-US" dirty="0"/>
              <a:t>Except a man be born again, he cannot see the kingdom of God.</a:t>
            </a:r>
          </a:p>
          <a:p>
            <a:pPr lvl="2"/>
            <a:r>
              <a:rPr lang="en-US" dirty="0"/>
              <a:t>Except a man be born of water and of the Spirit, he cannot enter into the kingdom of God</a:t>
            </a:r>
          </a:p>
        </p:txBody>
      </p:sp>
    </p:spTree>
    <p:extLst>
      <p:ext uri="{BB962C8B-B14F-4D97-AF65-F5344CB8AC3E}">
        <p14:creationId xmlns:p14="http://schemas.microsoft.com/office/powerpoint/2010/main" val="1093139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 calcmode="lin" valueType="num">
                                      <p:cBhvr additive="base">
                                        <p:cTn id="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3" end="3"/>
                                            </p:txEl>
                                          </p:spTgt>
                                        </p:tgtEl>
                                        <p:attrNameLst>
                                          <p:attrName>style.visibility</p:attrName>
                                        </p:attrNameLst>
                                      </p:cBhvr>
                                      <p:to>
                                        <p:strVal val="visible"/>
                                      </p:to>
                                    </p:set>
                                    <p:anim calcmode="lin" valueType="num">
                                      <p:cBhvr additive="base">
                                        <p:cTn id="11"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998C38-4662-4182-9643-E50B82CD7F70}"/>
              </a:ext>
            </a:extLst>
          </p:cNvPr>
          <p:cNvSpPr>
            <a:spLocks noGrp="1"/>
          </p:cNvSpPr>
          <p:nvPr>
            <p:ph type="title"/>
          </p:nvPr>
        </p:nvSpPr>
        <p:spPr/>
        <p:txBody>
          <a:bodyPr/>
          <a:lstStyle/>
          <a:p>
            <a:r>
              <a:rPr lang="en-US" dirty="0"/>
              <a:t>Jesus’ Church</a:t>
            </a:r>
          </a:p>
        </p:txBody>
      </p:sp>
      <p:sp>
        <p:nvSpPr>
          <p:cNvPr id="11" name="Text Placeholder 10">
            <a:extLst>
              <a:ext uri="{FF2B5EF4-FFF2-40B4-BE49-F238E27FC236}">
                <a16:creationId xmlns:a16="http://schemas.microsoft.com/office/drawing/2014/main" id="{5D28A6BB-FECE-45FA-B5BA-6A88A8C4A5F3}"/>
              </a:ext>
            </a:extLst>
          </p:cNvPr>
          <p:cNvSpPr>
            <a:spLocks noGrp="1"/>
          </p:cNvSpPr>
          <p:nvPr>
            <p:ph type="body" sz="quarter" idx="10"/>
          </p:nvPr>
        </p:nvSpPr>
        <p:spPr/>
        <p:txBody>
          <a:bodyPr/>
          <a:lstStyle/>
          <a:p>
            <a:r>
              <a:rPr lang="en-US" dirty="0"/>
              <a:t>The Kingdom</a:t>
            </a:r>
          </a:p>
        </p:txBody>
      </p:sp>
      <p:sp>
        <p:nvSpPr>
          <p:cNvPr id="12" name="Text Placeholder 11">
            <a:extLst>
              <a:ext uri="{FF2B5EF4-FFF2-40B4-BE49-F238E27FC236}">
                <a16:creationId xmlns:a16="http://schemas.microsoft.com/office/drawing/2014/main" id="{A8D92624-C442-44B8-808D-4B579275F4A0}"/>
              </a:ext>
            </a:extLst>
          </p:cNvPr>
          <p:cNvSpPr>
            <a:spLocks noGrp="1"/>
          </p:cNvSpPr>
          <p:nvPr>
            <p:ph type="body" sz="quarter" idx="11"/>
          </p:nvPr>
        </p:nvSpPr>
        <p:spPr/>
        <p:txBody>
          <a:bodyPr>
            <a:normAutofit/>
          </a:bodyPr>
          <a:lstStyle/>
          <a:p>
            <a:r>
              <a:rPr lang="en-US" dirty="0"/>
              <a:t>Entrance Through Baptism</a:t>
            </a:r>
          </a:p>
          <a:p>
            <a:pPr lvl="1"/>
            <a:r>
              <a:rPr lang="en-US" dirty="0"/>
              <a:t>Mt 28:19-20, Great Commission</a:t>
            </a:r>
          </a:p>
          <a:p>
            <a:pPr lvl="2"/>
            <a:r>
              <a:rPr lang="en-US" dirty="0"/>
              <a:t>Go</a:t>
            </a:r>
          </a:p>
          <a:p>
            <a:pPr lvl="2"/>
            <a:r>
              <a:rPr lang="en-US" dirty="0"/>
              <a:t>Make Disciples (Of All Nations)</a:t>
            </a:r>
          </a:p>
          <a:p>
            <a:pPr lvl="2"/>
            <a:r>
              <a:rPr lang="en-US" dirty="0"/>
              <a:t>Baptizing… </a:t>
            </a:r>
          </a:p>
          <a:p>
            <a:pPr lvl="2"/>
            <a:r>
              <a:rPr lang="en-US" dirty="0"/>
              <a:t>Teaching...</a:t>
            </a:r>
          </a:p>
        </p:txBody>
      </p:sp>
    </p:spTree>
    <p:extLst>
      <p:ext uri="{BB962C8B-B14F-4D97-AF65-F5344CB8AC3E}">
        <p14:creationId xmlns:p14="http://schemas.microsoft.com/office/powerpoint/2010/main" val="3824761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 calcmode="lin" valueType="num">
                                      <p:cBhvr additive="base">
                                        <p:cTn id="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3" end="3"/>
                                            </p:txEl>
                                          </p:spTgt>
                                        </p:tgtEl>
                                        <p:attrNameLst>
                                          <p:attrName>style.visibility</p:attrName>
                                        </p:attrNameLst>
                                      </p:cBhvr>
                                      <p:to>
                                        <p:strVal val="visible"/>
                                      </p:to>
                                    </p:set>
                                    <p:anim calcmode="lin" valueType="num">
                                      <p:cBhvr additive="base">
                                        <p:cTn id="11"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anim calcmode="lin" valueType="num">
                                      <p:cBhvr additive="base">
                                        <p:cTn id="15"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anim calcmode="lin" valueType="num">
                                      <p:cBhvr additive="base">
                                        <p:cTn id="19"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998C38-4662-4182-9643-E50B82CD7F70}"/>
              </a:ext>
            </a:extLst>
          </p:cNvPr>
          <p:cNvSpPr>
            <a:spLocks noGrp="1"/>
          </p:cNvSpPr>
          <p:nvPr>
            <p:ph type="title"/>
          </p:nvPr>
        </p:nvSpPr>
        <p:spPr/>
        <p:txBody>
          <a:bodyPr/>
          <a:lstStyle/>
          <a:p>
            <a:r>
              <a:rPr lang="en-US" dirty="0"/>
              <a:t>Jesus’ Church</a:t>
            </a:r>
          </a:p>
        </p:txBody>
      </p:sp>
      <p:sp>
        <p:nvSpPr>
          <p:cNvPr id="11" name="Text Placeholder 10">
            <a:extLst>
              <a:ext uri="{FF2B5EF4-FFF2-40B4-BE49-F238E27FC236}">
                <a16:creationId xmlns:a16="http://schemas.microsoft.com/office/drawing/2014/main" id="{5D28A6BB-FECE-45FA-B5BA-6A88A8C4A5F3}"/>
              </a:ext>
            </a:extLst>
          </p:cNvPr>
          <p:cNvSpPr>
            <a:spLocks noGrp="1"/>
          </p:cNvSpPr>
          <p:nvPr>
            <p:ph type="body" sz="quarter" idx="10"/>
          </p:nvPr>
        </p:nvSpPr>
        <p:spPr/>
        <p:txBody>
          <a:bodyPr/>
          <a:lstStyle/>
          <a:p>
            <a:r>
              <a:rPr lang="en-US" dirty="0"/>
              <a:t>The Kingdom</a:t>
            </a:r>
          </a:p>
        </p:txBody>
      </p:sp>
      <p:sp>
        <p:nvSpPr>
          <p:cNvPr id="12" name="Text Placeholder 11">
            <a:extLst>
              <a:ext uri="{FF2B5EF4-FFF2-40B4-BE49-F238E27FC236}">
                <a16:creationId xmlns:a16="http://schemas.microsoft.com/office/drawing/2014/main" id="{A8D92624-C442-44B8-808D-4B579275F4A0}"/>
              </a:ext>
            </a:extLst>
          </p:cNvPr>
          <p:cNvSpPr>
            <a:spLocks noGrp="1"/>
          </p:cNvSpPr>
          <p:nvPr>
            <p:ph type="body" sz="quarter" idx="11"/>
          </p:nvPr>
        </p:nvSpPr>
        <p:spPr/>
        <p:txBody>
          <a:bodyPr>
            <a:normAutofit/>
          </a:bodyPr>
          <a:lstStyle/>
          <a:p>
            <a:r>
              <a:rPr lang="en-US" dirty="0"/>
              <a:t>Remaining In The Kingdom Of Christ</a:t>
            </a:r>
          </a:p>
          <a:p>
            <a:pPr lvl="1"/>
            <a:r>
              <a:rPr lang="en-US" dirty="0"/>
              <a:t>1 Thes 2:12, That ye would walk worthy of God, who hath called you unto his kingdom and glory.</a:t>
            </a:r>
          </a:p>
          <a:p>
            <a:pPr lvl="1"/>
            <a:r>
              <a:rPr lang="en-US" dirty="0"/>
              <a:t>Gal 5:1-4, Justification by Law are “fallen from grace”</a:t>
            </a:r>
          </a:p>
          <a:p>
            <a:pPr lvl="1"/>
            <a:r>
              <a:rPr lang="en-US" dirty="0"/>
              <a:t>Eph 4:17-32, Put Off – Put On</a:t>
            </a:r>
          </a:p>
        </p:txBody>
      </p:sp>
    </p:spTree>
    <p:extLst>
      <p:ext uri="{BB962C8B-B14F-4D97-AF65-F5344CB8AC3E}">
        <p14:creationId xmlns:p14="http://schemas.microsoft.com/office/powerpoint/2010/main" val="23330533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anim calcmode="lin" valueType="num">
                                      <p:cBhvr additive="base">
                                        <p:cTn id="7"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E998C38-4662-4182-9643-E50B82CD7F70}"/>
              </a:ext>
            </a:extLst>
          </p:cNvPr>
          <p:cNvSpPr>
            <a:spLocks noGrp="1"/>
          </p:cNvSpPr>
          <p:nvPr>
            <p:ph type="title"/>
          </p:nvPr>
        </p:nvSpPr>
        <p:spPr>
          <a:xfrm>
            <a:off x="210370" y="210109"/>
            <a:ext cx="2499164" cy="2750682"/>
          </a:xfrm>
        </p:spPr>
        <p:txBody>
          <a:bodyPr/>
          <a:lstStyle/>
          <a:p>
            <a:r>
              <a:rPr lang="en-US" dirty="0"/>
              <a:t>Jesus’ Church</a:t>
            </a:r>
          </a:p>
        </p:txBody>
      </p:sp>
      <p:sp>
        <p:nvSpPr>
          <p:cNvPr id="11" name="Text Placeholder 10">
            <a:extLst>
              <a:ext uri="{FF2B5EF4-FFF2-40B4-BE49-F238E27FC236}">
                <a16:creationId xmlns:a16="http://schemas.microsoft.com/office/drawing/2014/main" id="{5D28A6BB-FECE-45FA-B5BA-6A88A8C4A5F3}"/>
              </a:ext>
            </a:extLst>
          </p:cNvPr>
          <p:cNvSpPr>
            <a:spLocks noGrp="1"/>
          </p:cNvSpPr>
          <p:nvPr>
            <p:ph type="body" sz="quarter" idx="10"/>
          </p:nvPr>
        </p:nvSpPr>
        <p:spPr>
          <a:xfrm>
            <a:off x="106460" y="3200623"/>
            <a:ext cx="2646307" cy="3269782"/>
          </a:xfrm>
        </p:spPr>
        <p:txBody>
          <a:bodyPr/>
          <a:lstStyle/>
          <a:p>
            <a:r>
              <a:rPr lang="en-US" dirty="0"/>
              <a:t>The Kingdom</a:t>
            </a:r>
          </a:p>
        </p:txBody>
      </p:sp>
      <p:sp>
        <p:nvSpPr>
          <p:cNvPr id="12" name="Text Placeholder 11">
            <a:extLst>
              <a:ext uri="{FF2B5EF4-FFF2-40B4-BE49-F238E27FC236}">
                <a16:creationId xmlns:a16="http://schemas.microsoft.com/office/drawing/2014/main" id="{A8D92624-C442-44B8-808D-4B579275F4A0}"/>
              </a:ext>
            </a:extLst>
          </p:cNvPr>
          <p:cNvSpPr>
            <a:spLocks noGrp="1"/>
          </p:cNvSpPr>
          <p:nvPr>
            <p:ph type="body" sz="quarter" idx="11"/>
          </p:nvPr>
        </p:nvSpPr>
        <p:spPr>
          <a:xfrm>
            <a:off x="2919845" y="83126"/>
            <a:ext cx="6064794" cy="6673273"/>
          </a:xfrm>
        </p:spPr>
        <p:txBody>
          <a:bodyPr>
            <a:normAutofit/>
          </a:bodyPr>
          <a:lstStyle/>
          <a:p>
            <a:r>
              <a:rPr lang="en-US" dirty="0"/>
              <a:t>Proper View Of Kingdom</a:t>
            </a:r>
          </a:p>
          <a:p>
            <a:pPr lvl="1"/>
            <a:r>
              <a:rPr lang="en-US" dirty="0"/>
              <a:t>It Is Now</a:t>
            </a:r>
          </a:p>
          <a:p>
            <a:pPr lvl="1"/>
            <a:r>
              <a:rPr lang="en-US" dirty="0"/>
              <a:t>Seeking To Be Part Of It</a:t>
            </a:r>
          </a:p>
          <a:p>
            <a:pPr lvl="1"/>
            <a:r>
              <a:rPr lang="en-US" dirty="0"/>
              <a:t>Engaging In It</a:t>
            </a:r>
          </a:p>
          <a:p>
            <a:pPr lvl="1"/>
            <a:endParaRPr lang="en-US" dirty="0"/>
          </a:p>
        </p:txBody>
      </p:sp>
    </p:spTree>
    <p:extLst>
      <p:ext uri="{BB962C8B-B14F-4D97-AF65-F5344CB8AC3E}">
        <p14:creationId xmlns:p14="http://schemas.microsoft.com/office/powerpoint/2010/main" val="3655843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D28A6BB-FECE-45FA-B5BA-6A88A8C4A5F3}"/>
              </a:ext>
            </a:extLst>
          </p:cNvPr>
          <p:cNvSpPr>
            <a:spLocks noGrp="1"/>
          </p:cNvSpPr>
          <p:nvPr>
            <p:ph type="body" sz="quarter" idx="10"/>
          </p:nvPr>
        </p:nvSpPr>
        <p:spPr>
          <a:xfrm>
            <a:off x="140127" y="1070487"/>
            <a:ext cx="8844512" cy="694283"/>
          </a:xfrm>
        </p:spPr>
        <p:txBody>
          <a:bodyPr/>
          <a:lstStyle/>
          <a:p>
            <a:r>
              <a:rPr lang="en-US" dirty="0"/>
              <a:t>The Kingdom</a:t>
            </a:r>
          </a:p>
        </p:txBody>
      </p:sp>
      <p:sp>
        <p:nvSpPr>
          <p:cNvPr id="12" name="Text Placeholder 11">
            <a:extLst>
              <a:ext uri="{FF2B5EF4-FFF2-40B4-BE49-F238E27FC236}">
                <a16:creationId xmlns:a16="http://schemas.microsoft.com/office/drawing/2014/main" id="{A8D92624-C442-44B8-808D-4B579275F4A0}"/>
              </a:ext>
            </a:extLst>
          </p:cNvPr>
          <p:cNvSpPr>
            <a:spLocks noGrp="1"/>
          </p:cNvSpPr>
          <p:nvPr>
            <p:ph type="body" sz="quarter" idx="11"/>
          </p:nvPr>
        </p:nvSpPr>
        <p:spPr>
          <a:xfrm>
            <a:off x="111457" y="2027944"/>
            <a:ext cx="8796429" cy="4640472"/>
          </a:xfrm>
        </p:spPr>
        <p:txBody>
          <a:bodyPr/>
          <a:lstStyle/>
          <a:p>
            <a:r>
              <a:rPr lang="en-US" dirty="0"/>
              <a:t>1 Cor 15:24-26, “Then cometh the end, when he shall have delivered up the kingdom to God... 25 For he must reign, till he hath put all enemies under his feet.26 The last enemy that shall be destroyed is death.”</a:t>
            </a:r>
          </a:p>
        </p:txBody>
      </p:sp>
      <p:sp>
        <p:nvSpPr>
          <p:cNvPr id="10" name="Title 9">
            <a:extLst>
              <a:ext uri="{FF2B5EF4-FFF2-40B4-BE49-F238E27FC236}">
                <a16:creationId xmlns:a16="http://schemas.microsoft.com/office/drawing/2014/main" id="{AE998C38-4662-4182-9643-E50B82CD7F70}"/>
              </a:ext>
            </a:extLst>
          </p:cNvPr>
          <p:cNvSpPr>
            <a:spLocks noGrp="1"/>
          </p:cNvSpPr>
          <p:nvPr>
            <p:ph type="title"/>
          </p:nvPr>
        </p:nvSpPr>
        <p:spPr>
          <a:xfrm>
            <a:off x="210370" y="210109"/>
            <a:ext cx="8697516" cy="723387"/>
          </a:xfrm>
        </p:spPr>
        <p:txBody>
          <a:bodyPr/>
          <a:lstStyle/>
          <a:p>
            <a:r>
              <a:rPr lang="en-US" dirty="0"/>
              <a:t>Jesus’ Church</a:t>
            </a:r>
          </a:p>
        </p:txBody>
      </p:sp>
    </p:spTree>
    <p:extLst>
      <p:ext uri="{BB962C8B-B14F-4D97-AF65-F5344CB8AC3E}">
        <p14:creationId xmlns:p14="http://schemas.microsoft.com/office/powerpoint/2010/main" val="670578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Editorial">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Editorial">
      <a:majorFont>
        <a:latin typeface="Didot"/>
        <a:ea typeface="Didot"/>
        <a:cs typeface="Didot"/>
      </a:majorFont>
      <a:minorFont>
        <a:latin typeface="Didot"/>
        <a:ea typeface="Didot"/>
        <a:cs typeface="Didot"/>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3"/>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Editorial">
  <a:themeElements>
    <a:clrScheme name="Editorial">
      <a:dk1>
        <a:srgbClr val="000000"/>
      </a:dk1>
      <a:lt1>
        <a:srgbClr val="FFFFFF"/>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Didot"/>
        <a:ea typeface="Didot"/>
        <a:cs typeface="Didot"/>
      </a:majorFont>
      <a:minorFont>
        <a:latin typeface="Didot"/>
        <a:ea typeface="Didot"/>
        <a:cs typeface="Didot"/>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3"/>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1182</TotalTime>
  <Words>465</Words>
  <Application>Microsoft Office PowerPoint</Application>
  <PresentationFormat>On-screen Show (4:3)</PresentationFormat>
  <Paragraphs>69</Paragraphs>
  <Slides>11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Courier New</vt:lpstr>
      <vt:lpstr>Didot</vt:lpstr>
      <vt:lpstr>Helvetica</vt:lpstr>
      <vt:lpstr>Helvetica Neue</vt:lpstr>
      <vt:lpstr>Palatino</vt:lpstr>
      <vt:lpstr>Wingdings</vt:lpstr>
      <vt:lpstr>Zapf Dingbats</vt:lpstr>
      <vt:lpstr>Editorial</vt:lpstr>
      <vt:lpstr>Jesus’ Church The Kingdom</vt:lpstr>
      <vt:lpstr>Jesus’ Church</vt:lpstr>
      <vt:lpstr>Jesus’ Church </vt:lpstr>
      <vt:lpstr>Jesus’ Church </vt:lpstr>
      <vt:lpstr>Jesus’ Church </vt:lpstr>
      <vt:lpstr>Jesus’ Church</vt:lpstr>
      <vt:lpstr>Jesus’ Church</vt:lpstr>
      <vt:lpstr>Jesus’ Church</vt:lpstr>
      <vt:lpstr>Jesus’ Church</vt:lpstr>
      <vt:lpstr>Jesus’ Church</vt:lpstr>
      <vt:lpstr>Jesus’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rdward</dc:creator>
  <cp:lastModifiedBy>Ross Ward</cp:lastModifiedBy>
  <cp:revision>263</cp:revision>
  <dcterms:modified xsi:type="dcterms:W3CDTF">2023-09-18T10:36:37Z</dcterms:modified>
</cp:coreProperties>
</file>