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3"/>
  </p:notesMasterIdLst>
  <p:handoutMasterIdLst>
    <p:handoutMasterId r:id="rId14"/>
  </p:handoutMasterIdLst>
  <p:sldIdLst>
    <p:sldId id="288" r:id="rId2"/>
    <p:sldId id="293" r:id="rId3"/>
    <p:sldId id="294" r:id="rId4"/>
    <p:sldId id="295" r:id="rId5"/>
    <p:sldId id="296" r:id="rId6"/>
    <p:sldId id="297" r:id="rId7"/>
    <p:sldId id="298" r:id="rId8"/>
    <p:sldId id="303" r:id="rId9"/>
    <p:sldId id="299" r:id="rId10"/>
    <p:sldId id="300" r:id="rId11"/>
    <p:sldId id="302" r:id="rId1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1" autoAdjust="0"/>
    <p:restoredTop sz="91200" autoAdjust="0"/>
  </p:normalViewPr>
  <p:slideViewPr>
    <p:cSldViewPr>
      <p:cViewPr varScale="1">
        <p:scale>
          <a:sx n="83" d="100"/>
          <a:sy n="83" d="100"/>
        </p:scale>
        <p:origin x="138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53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453245"/>
            <a:ext cx="6400800" cy="1752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 cap="all" spc="250" baseline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ctr"/>
          <a:lstStyle>
            <a:lvl1pPr>
              <a:defRPr sz="42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743" y="152400"/>
            <a:ext cx="8534400" cy="1062848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 marL="344488" indent="-344488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47713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028700" indent="-2286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lvl3pPr>
            <a:lvl4pPr marL="1257300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485900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3200" b="1"/>
            </a:lvl1pPr>
            <a:lvl2pPr marL="342900" indent="-319088">
              <a:buClrTx/>
              <a:buSzPct val="75000"/>
              <a:buFont typeface="Wingdings" panose="05000000000000000000" pitchFamily="2" charset="2"/>
              <a:buChar char="v"/>
              <a:defRPr b="1"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3200" b="1"/>
            </a:lvl1pPr>
            <a:lvl2pPr marL="371475" indent="-371475">
              <a:buClrTx/>
              <a:buSzPct val="75000"/>
              <a:buFont typeface="Wingdings" panose="05000000000000000000" pitchFamily="2" charset="2"/>
              <a:buChar char="v"/>
              <a:defRPr b="1"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800" b="1" dirty="0" smtClean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1752" y="228600"/>
            <a:ext cx="8534400" cy="1219200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609600"/>
            <a:ext cx="3200400" cy="612343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2400" y="3429000"/>
            <a:ext cx="2996184" cy="2697163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1000"/>
              </a:spcAft>
              <a:buNone/>
              <a:defRPr sz="2800" b="1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391912" cy="6013704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200" b="1"/>
            </a:lvl1pPr>
            <a:lvl2pPr marL="404813" indent="-354013">
              <a:buFont typeface="Wingdings" panose="05000000000000000000" pitchFamily="2" charset="2"/>
              <a:buChar char="v"/>
              <a:defRPr sz="3200" b="1"/>
            </a:lvl2pPr>
            <a:lvl3pPr marL="685800" indent="-280988">
              <a:buFont typeface="Wingdings" panose="05000000000000000000" pitchFamily="2" charset="2"/>
              <a:buChar char="Ø"/>
              <a:defRPr sz="2800"/>
            </a:lvl3pPr>
            <a:lvl4pPr marL="976313" indent="-228600">
              <a:buSzPct val="100000"/>
              <a:buFont typeface="Arial" panose="020B0604020202020204" pitchFamily="34" charset="0"/>
              <a:buChar char="•"/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tx2">
              <a:lumMod val="75000"/>
            </a:schemeClr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04813" indent="-404813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Jn 20:30-31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Gospel Of John</a:t>
            </a:r>
            <a:br>
              <a:rPr lang="en-US" dirty="0"/>
            </a:br>
            <a:r>
              <a:rPr lang="en-US" dirty="0"/>
              <a:t>Gospel Of Eternal Life </a:t>
            </a:r>
          </a:p>
        </p:txBody>
      </p:sp>
    </p:spTree>
    <p:extLst>
      <p:ext uri="{BB962C8B-B14F-4D97-AF65-F5344CB8AC3E}">
        <p14:creationId xmlns:p14="http://schemas.microsoft.com/office/powerpoint/2010/main" val="218288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John’ Gospel Of Jesus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Gospel Of Eternity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880EBF-804D-AA40-4C0D-C5A18ACD03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Jn 1:1-5, Jesus Is God</a:t>
            </a:r>
          </a:p>
          <a:p>
            <a:pPr lvl="1"/>
            <a:r>
              <a:rPr lang="en-US" dirty="0"/>
              <a:t>Creator</a:t>
            </a:r>
          </a:p>
          <a:p>
            <a:pPr lvl="2"/>
            <a:r>
              <a:rPr lang="en-US" dirty="0"/>
              <a:t>Life Giver</a:t>
            </a:r>
          </a:p>
          <a:p>
            <a:pPr lvl="1"/>
            <a:r>
              <a:rPr lang="en-US" dirty="0"/>
              <a:t>Life Within Him</a:t>
            </a:r>
          </a:p>
          <a:p>
            <a:pPr lvl="1"/>
            <a:r>
              <a:rPr lang="en-US" dirty="0"/>
              <a:t>Light Of Men</a:t>
            </a:r>
          </a:p>
        </p:txBody>
      </p:sp>
    </p:spTree>
    <p:extLst>
      <p:ext uri="{BB962C8B-B14F-4D97-AF65-F5344CB8AC3E}">
        <p14:creationId xmlns:p14="http://schemas.microsoft.com/office/powerpoint/2010/main" val="3384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John’ Gospel Of Jesus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Gospel Of Eternity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880EBF-804D-AA40-4C0D-C5A18ACD03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Jn 3:1-4:3, Rebirth of Eternal Life</a:t>
            </a:r>
          </a:p>
          <a:p>
            <a:pPr lvl="1"/>
            <a:r>
              <a:rPr lang="en-US" dirty="0"/>
              <a:t>Vs. 1-15, Nicodemus</a:t>
            </a:r>
          </a:p>
          <a:p>
            <a:pPr lvl="2"/>
            <a:r>
              <a:rPr lang="en-US" dirty="0"/>
              <a:t>Vs. 3, ...Unless a man be born again, he cannot see the kingdom of God</a:t>
            </a:r>
          </a:p>
          <a:p>
            <a:pPr lvl="2"/>
            <a:r>
              <a:rPr lang="en-US" dirty="0"/>
              <a:t>Vs. 5, ...unless a man be born of water and of the Spirit, he cannot enter into the kingdom of God.</a:t>
            </a:r>
          </a:p>
          <a:p>
            <a:pPr lvl="2"/>
            <a:r>
              <a:rPr lang="en-US" dirty="0"/>
              <a:t>Vs. 15, That whosoever believeth in him should not perish, but have eternal life</a:t>
            </a:r>
          </a:p>
        </p:txBody>
      </p:sp>
    </p:spTree>
    <p:extLst>
      <p:ext uri="{BB962C8B-B14F-4D97-AF65-F5344CB8AC3E}">
        <p14:creationId xmlns:p14="http://schemas.microsoft.com/office/powerpoint/2010/main" val="323413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John’ Gospel Of Jesus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Gospel Of Eternity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880EBF-804D-AA40-4C0D-C5A18ACD03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Jn 4:4-45, Waters of Eternal Life</a:t>
            </a:r>
          </a:p>
          <a:p>
            <a:pPr lvl="1"/>
            <a:r>
              <a:rPr lang="en-US" dirty="0"/>
              <a:t>Vs. 10, ...he would have given thee living water</a:t>
            </a:r>
          </a:p>
          <a:p>
            <a:pPr lvl="1"/>
            <a:r>
              <a:rPr lang="en-US" dirty="0"/>
              <a:t>Vs. 14, the water that I shall give him shall be in him a well of water springing up into everlasting life.</a:t>
            </a:r>
          </a:p>
        </p:txBody>
      </p:sp>
    </p:spTree>
    <p:extLst>
      <p:ext uri="{BB962C8B-B14F-4D97-AF65-F5344CB8AC3E}">
        <p14:creationId xmlns:p14="http://schemas.microsoft.com/office/powerpoint/2010/main" val="289123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John’ Gospel Of Jesus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Gospel Of Eternity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880EBF-804D-AA40-4C0D-C5A18ACD03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Jn 4:46-5:47, Power Of Eternal Life</a:t>
            </a:r>
          </a:p>
          <a:p>
            <a:pPr lvl="1"/>
            <a:r>
              <a:rPr lang="en-US" dirty="0"/>
              <a:t>4:46-54, Heals A Nobleman’s Son</a:t>
            </a:r>
          </a:p>
          <a:p>
            <a:pPr lvl="1"/>
            <a:r>
              <a:rPr lang="en-US" dirty="0"/>
              <a:t>5:1-9, Jesus Heals A Helpless Man</a:t>
            </a:r>
          </a:p>
          <a:p>
            <a:pPr lvl="1"/>
            <a:r>
              <a:rPr lang="en-US" dirty="0"/>
              <a:t>5:17-23, Jesus’ Claim To Deity</a:t>
            </a:r>
          </a:p>
          <a:p>
            <a:pPr lvl="1"/>
            <a:r>
              <a:rPr lang="en-US" dirty="0"/>
              <a:t>5:24-29, Jesus’ Claim To Have Power Of Eternal Life!</a:t>
            </a:r>
          </a:p>
          <a:p>
            <a:pPr lvl="1"/>
            <a:r>
              <a:rPr lang="en-US" dirty="0"/>
              <a:t>Jn 11, Resurrection Of Lazarus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5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John’ Gospel Of Jesus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Gospel Of Eternity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880EBF-804D-AA40-4C0D-C5A18ACD03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Jn 6:1-59, Bread Of Eternal Life</a:t>
            </a:r>
          </a:p>
          <a:p>
            <a:pPr lvl="1"/>
            <a:r>
              <a:rPr lang="en-US" dirty="0"/>
              <a:t>Vs. 22-59, Bread Of Life Sermon</a:t>
            </a:r>
          </a:p>
          <a:p>
            <a:pPr lvl="2"/>
            <a:r>
              <a:rPr lang="en-US" dirty="0"/>
              <a:t>Vs. 27, Labor ...for that meat which endures unto everlasting life</a:t>
            </a:r>
          </a:p>
          <a:p>
            <a:pPr lvl="2"/>
            <a:r>
              <a:rPr lang="en-US" dirty="0"/>
              <a:t>Vs. 35, ...he that cometh to me shall never hunger; and he that believeth on me shall never thirst.</a:t>
            </a:r>
          </a:p>
          <a:p>
            <a:pPr lvl="2"/>
            <a:r>
              <a:rPr lang="en-US" dirty="0"/>
              <a:t>Vs. 40, ...everyone which sees the Son, and believeth on him, may have everlasting life: and I will raise him up at the last day.</a:t>
            </a:r>
          </a:p>
        </p:txBody>
      </p:sp>
    </p:spTree>
    <p:extLst>
      <p:ext uri="{BB962C8B-B14F-4D97-AF65-F5344CB8AC3E}">
        <p14:creationId xmlns:p14="http://schemas.microsoft.com/office/powerpoint/2010/main" val="6341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John’ Gospel Of Jesus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Gospel Of Eternity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880EBF-804D-AA40-4C0D-C5A18ACD03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Jn 6:60-71, Words Of Eternal Life</a:t>
            </a:r>
          </a:p>
          <a:p>
            <a:pPr lvl="1"/>
            <a:r>
              <a:rPr lang="en-US" dirty="0"/>
              <a:t>Vs. 63, It is the spirit that quickens; ...the words that I speak unto you, they are spirit, and they are life.</a:t>
            </a:r>
          </a:p>
          <a:p>
            <a:pPr lvl="1"/>
            <a:r>
              <a:rPr lang="en-US" dirty="0"/>
              <a:t>Vs. 68, thou hast the words of eternal life.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19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John’ Gospel Of Jesus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Gospel Of Eternity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880EBF-804D-AA40-4C0D-C5A18ACD03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Jn 20, Jesus Resurrected</a:t>
            </a:r>
          </a:p>
          <a:p>
            <a:pPr lvl="1"/>
            <a:r>
              <a:rPr lang="en-US" dirty="0"/>
              <a:t>Jn 20:11-18, Appears to Mary</a:t>
            </a:r>
          </a:p>
          <a:p>
            <a:pPr lvl="1"/>
            <a:r>
              <a:rPr lang="en-US" dirty="0"/>
              <a:t>Jn 20:19-23, Appears to Disciples</a:t>
            </a:r>
          </a:p>
          <a:p>
            <a:pPr lvl="1"/>
            <a:r>
              <a:rPr lang="en-US" dirty="0"/>
              <a:t>Jn 20:24-29, Appears to Thomas</a:t>
            </a:r>
          </a:p>
        </p:txBody>
      </p:sp>
    </p:spTree>
    <p:extLst>
      <p:ext uri="{BB962C8B-B14F-4D97-AF65-F5344CB8AC3E}">
        <p14:creationId xmlns:p14="http://schemas.microsoft.com/office/powerpoint/2010/main" val="255866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John’ Gospel Of Jesus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880EBF-804D-AA40-4C0D-C5A18ACD03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Gospel Of Eternity</a:t>
            </a:r>
          </a:p>
          <a:p>
            <a:pPr lvl="1"/>
            <a:r>
              <a:rPr lang="en-US" dirty="0"/>
              <a:t>Jn 1:1-5, Jesus Is God</a:t>
            </a:r>
          </a:p>
          <a:p>
            <a:pPr lvl="2"/>
            <a:r>
              <a:rPr lang="en-US" dirty="0"/>
              <a:t>Life &amp; Light</a:t>
            </a:r>
          </a:p>
          <a:p>
            <a:pPr lvl="1"/>
            <a:r>
              <a:rPr lang="en-US" dirty="0"/>
              <a:t>Jn 3:1-4:3, Rebirth of Eternal Life</a:t>
            </a:r>
          </a:p>
          <a:p>
            <a:pPr lvl="1"/>
            <a:r>
              <a:rPr lang="en-US" dirty="0"/>
              <a:t>Jn 4:4-45, Waters of Eternal Life</a:t>
            </a:r>
          </a:p>
          <a:p>
            <a:pPr lvl="1"/>
            <a:r>
              <a:rPr lang="en-US" dirty="0"/>
              <a:t>Jn 4:46-5:47, Power Of Eternal Life</a:t>
            </a:r>
          </a:p>
          <a:p>
            <a:pPr lvl="1"/>
            <a:r>
              <a:rPr lang="en-US" dirty="0"/>
              <a:t>Jn 6:1-59, Bread Of Eternal Life</a:t>
            </a:r>
          </a:p>
          <a:p>
            <a:pPr lvl="1"/>
            <a:r>
              <a:rPr lang="en-US" dirty="0"/>
              <a:t>Jn 6:60-71, Words Of Eternal Life</a:t>
            </a:r>
          </a:p>
          <a:p>
            <a:pPr lvl="1"/>
            <a:r>
              <a:rPr lang="en-US" dirty="0"/>
              <a:t>Jn 20, He Is Risen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4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John’ Gospel Of Jesus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880EBF-804D-AA40-4C0D-C5A18ACD03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Gospel Of Eternity</a:t>
            </a:r>
          </a:p>
          <a:p>
            <a:pPr lvl="1"/>
            <a:r>
              <a:rPr lang="en-US" dirty="0"/>
              <a:t>Life or “Death”</a:t>
            </a:r>
          </a:p>
          <a:p>
            <a:pPr lvl="2"/>
            <a:r>
              <a:rPr lang="en-US" dirty="0"/>
              <a:t>Location </a:t>
            </a:r>
          </a:p>
          <a:p>
            <a:pPr lvl="1"/>
            <a:r>
              <a:rPr lang="en-US" dirty="0"/>
              <a:t>1 Cor 1:23, Paul preach Christ crucified</a:t>
            </a:r>
          </a:p>
          <a:p>
            <a:pPr lvl="2"/>
            <a:r>
              <a:rPr lang="en-US" dirty="0"/>
              <a:t>Stumbling block to the Jews</a:t>
            </a:r>
          </a:p>
          <a:p>
            <a:pPr lvl="2"/>
            <a:r>
              <a:rPr lang="en-US" dirty="0"/>
              <a:t>Foolishness to the Greeks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14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John’ Gospel Of Jesus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880EBF-804D-AA40-4C0D-C5A18ACD03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Gospel Of Eternity</a:t>
            </a:r>
          </a:p>
          <a:p>
            <a:pPr lvl="1"/>
            <a:r>
              <a:rPr lang="en-US" dirty="0"/>
              <a:t>We Serve A Living Savior</a:t>
            </a:r>
          </a:p>
          <a:p>
            <a:pPr lvl="2"/>
            <a:r>
              <a:rPr lang="en-US" dirty="0"/>
              <a:t>He Has Power Over Death</a:t>
            </a:r>
          </a:p>
          <a:p>
            <a:pPr lvl="2"/>
            <a:r>
              <a:rPr lang="en-US" dirty="0"/>
              <a:t>He Will Resurrect Us As Well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49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2765</TotalTime>
  <Words>517</Words>
  <Application>Microsoft Office PowerPoint</Application>
  <PresentationFormat>On-screen Show (4:3)</PresentationFormat>
  <Paragraphs>73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Georgia</vt:lpstr>
      <vt:lpstr>Times New Roman</vt:lpstr>
      <vt:lpstr>Wingdings</vt:lpstr>
      <vt:lpstr>Wingdings 2</vt:lpstr>
      <vt:lpstr>Civic</vt:lpstr>
      <vt:lpstr>Gospel Of John Gospel Of Eternal Life </vt:lpstr>
      <vt:lpstr>John’ Gospel Of Jesus</vt:lpstr>
      <vt:lpstr>John’ Gospel Of Jesus</vt:lpstr>
      <vt:lpstr>John’ Gospel Of Jesus</vt:lpstr>
      <vt:lpstr>John’ Gospel Of Jesus</vt:lpstr>
      <vt:lpstr>John’ Gospel Of Jesus</vt:lpstr>
      <vt:lpstr>John’ Gospel Of Jesus</vt:lpstr>
      <vt:lpstr>John’ Gospel Of Jesus</vt:lpstr>
      <vt:lpstr>John’ Gospel Of Jesus</vt:lpstr>
      <vt:lpstr>John’ Gospel Of Jesus</vt:lpstr>
      <vt:lpstr>John’ Gospel Of Jesus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205</cp:revision>
  <dcterms:created xsi:type="dcterms:W3CDTF">1998-07-07T15:18:40Z</dcterms:created>
  <dcterms:modified xsi:type="dcterms:W3CDTF">2023-08-06T22:25:05Z</dcterms:modified>
</cp:coreProperties>
</file>