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13"/>
  </p:notesMasterIdLst>
  <p:sldIdLst>
    <p:sldId id="256" r:id="rId2"/>
    <p:sldId id="257" r:id="rId3"/>
    <p:sldId id="269" r:id="rId4"/>
    <p:sldId id="261" r:id="rId5"/>
    <p:sldId id="263" r:id="rId6"/>
    <p:sldId id="259" r:id="rId7"/>
    <p:sldId id="264" r:id="rId8"/>
    <p:sldId id="267" r:id="rId9"/>
    <p:sldId id="268" r:id="rId10"/>
    <p:sldId id="265" r:id="rId11"/>
    <p:sldId id="258"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127" autoAdjust="0"/>
  </p:normalViewPr>
  <p:slideViewPr>
    <p:cSldViewPr snapToGrid="0">
      <p:cViewPr varScale="1">
        <p:scale>
          <a:sx n="73" d="100"/>
          <a:sy n="73" d="100"/>
        </p:scale>
        <p:origin x="108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E1F53B-89BE-4949-84F2-486BD5146FBB}" type="datetimeFigureOut">
              <a:rPr lang="en-US" smtClean="0"/>
              <a:t>8/21/2023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C1FABD-D5EB-4E5E-93CA-A1A4FF26C7AA}" type="slidenum">
              <a:rPr lang="en-US" smtClean="0"/>
              <a:t>‹#›</a:t>
            </a:fld>
            <a:endParaRPr lang="en-US"/>
          </a:p>
        </p:txBody>
      </p:sp>
    </p:spTree>
    <p:extLst>
      <p:ext uri="{BB962C8B-B14F-4D97-AF65-F5344CB8AC3E}">
        <p14:creationId xmlns:p14="http://schemas.microsoft.com/office/powerpoint/2010/main" val="611798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been promised a new home flowing with milk and honey</a:t>
            </a:r>
          </a:p>
          <a:p>
            <a:r>
              <a:rPr lang="en-US" dirty="0"/>
              <a:t>We are blessed by God and prosper here; but there is better.</a:t>
            </a:r>
          </a:p>
        </p:txBody>
      </p:sp>
      <p:sp>
        <p:nvSpPr>
          <p:cNvPr id="4" name="Slide Number Placeholder 3"/>
          <p:cNvSpPr>
            <a:spLocks noGrp="1"/>
          </p:cNvSpPr>
          <p:nvPr>
            <p:ph type="sldNum" sz="quarter" idx="5"/>
          </p:nvPr>
        </p:nvSpPr>
        <p:spPr/>
        <p:txBody>
          <a:bodyPr/>
          <a:lstStyle/>
          <a:p>
            <a:fld id="{05C1FABD-D5EB-4E5E-93CA-A1A4FF26C7AA}" type="slidenum">
              <a:rPr lang="en-US" smtClean="0"/>
              <a:t>2</a:t>
            </a:fld>
            <a:endParaRPr lang="en-US"/>
          </a:p>
        </p:txBody>
      </p:sp>
    </p:spTree>
    <p:extLst>
      <p:ext uri="{BB962C8B-B14F-4D97-AF65-F5344CB8AC3E}">
        <p14:creationId xmlns:p14="http://schemas.microsoft.com/office/powerpoint/2010/main" val="3686813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been promised a new home flowing with milk and honey</a:t>
            </a:r>
          </a:p>
          <a:p>
            <a:r>
              <a:rPr lang="en-US" dirty="0"/>
              <a:t>We are blessed by God and prosper here; but there is better.</a:t>
            </a:r>
          </a:p>
        </p:txBody>
      </p:sp>
      <p:sp>
        <p:nvSpPr>
          <p:cNvPr id="4" name="Slide Number Placeholder 3"/>
          <p:cNvSpPr>
            <a:spLocks noGrp="1"/>
          </p:cNvSpPr>
          <p:nvPr>
            <p:ph type="sldNum" sz="quarter" idx="5"/>
          </p:nvPr>
        </p:nvSpPr>
        <p:spPr/>
        <p:txBody>
          <a:bodyPr/>
          <a:lstStyle/>
          <a:p>
            <a:fld id="{05C1FABD-D5EB-4E5E-93CA-A1A4FF26C7AA}" type="slidenum">
              <a:rPr lang="en-US" smtClean="0"/>
              <a:t>3</a:t>
            </a:fld>
            <a:endParaRPr lang="en-US"/>
          </a:p>
        </p:txBody>
      </p:sp>
    </p:spTree>
    <p:extLst>
      <p:ext uri="{BB962C8B-B14F-4D97-AF65-F5344CB8AC3E}">
        <p14:creationId xmlns:p14="http://schemas.microsoft.com/office/powerpoint/2010/main" val="227736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A highway with a snow-capped mountain view ahead">
            <a:extLst>
              <a:ext uri="{FF2B5EF4-FFF2-40B4-BE49-F238E27FC236}">
                <a16:creationId xmlns:a16="http://schemas.microsoft.com/office/drawing/2014/main" id="{ECEC7D2D-AACE-4659-97D7-43A729D7B53F}"/>
              </a:ext>
            </a:extLst>
          </p:cNvPr>
          <p:cNvPicPr>
            <a:picLocks noChangeAspect="1"/>
          </p:cNvPicPr>
          <p:nvPr userDrawn="1"/>
        </p:nvPicPr>
        <p:blipFill rotWithShape="1">
          <a:blip r:embed="rId2">
            <a:alphaModFix amt="84000"/>
          </a:blip>
          <a:srcRect t="4878" b="8416"/>
          <a:stretch/>
        </p:blipFill>
        <p:spPr>
          <a:xfrm>
            <a:off x="0" y="-41420"/>
            <a:ext cx="9143980" cy="6857990"/>
          </a:xfrm>
          <a:prstGeom prst="rect">
            <a:avLst/>
          </a:prstGeom>
        </p:spPr>
      </p:pic>
      <p:sp>
        <p:nvSpPr>
          <p:cNvPr id="2" name="Title 1">
            <a:extLst>
              <a:ext uri="{FF2B5EF4-FFF2-40B4-BE49-F238E27FC236}">
                <a16:creationId xmlns:a16="http://schemas.microsoft.com/office/drawing/2014/main" id="{7A2F1C56-8A72-4858-851C-F15B634C74F2}"/>
              </a:ext>
            </a:extLst>
          </p:cNvPr>
          <p:cNvSpPr>
            <a:spLocks noGrp="1"/>
          </p:cNvSpPr>
          <p:nvPr>
            <p:ph type="ctrTitle"/>
          </p:nvPr>
        </p:nvSpPr>
        <p:spPr>
          <a:xfrm>
            <a:off x="1308804" y="1018453"/>
            <a:ext cx="7013864" cy="3744209"/>
          </a:xfrm>
        </p:spPr>
        <p:txBody>
          <a:bodyPr anchor="ctr">
            <a:normAutofit/>
          </a:bodyPr>
          <a:lstStyle>
            <a:lvl1pPr algn="ctr">
              <a:defRPr sz="5400"/>
            </a:lvl1pPr>
          </a:lstStyle>
          <a:p>
            <a:r>
              <a:rPr lang="en-US" dirty="0"/>
              <a:t>Click to edit Master title style</a:t>
            </a:r>
          </a:p>
        </p:txBody>
      </p:sp>
      <p:sp>
        <p:nvSpPr>
          <p:cNvPr id="3" name="Subtitle 2">
            <a:extLst>
              <a:ext uri="{FF2B5EF4-FFF2-40B4-BE49-F238E27FC236}">
                <a16:creationId xmlns:a16="http://schemas.microsoft.com/office/drawing/2014/main" id="{3C1834EB-45A5-426C-824A-8F07CA8F6DBE}"/>
              </a:ext>
            </a:extLst>
          </p:cNvPr>
          <p:cNvSpPr>
            <a:spLocks noGrp="1"/>
          </p:cNvSpPr>
          <p:nvPr>
            <p:ph type="subTitle" idx="1"/>
          </p:nvPr>
        </p:nvSpPr>
        <p:spPr>
          <a:xfrm>
            <a:off x="1049481" y="5300476"/>
            <a:ext cx="4998027" cy="942065"/>
          </a:xfrm>
        </p:spPr>
        <p:txBody>
          <a:bodyPr anchor="ctr">
            <a:no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93D55F2-5374-4778-B1EE-98996792D07B}"/>
              </a:ext>
            </a:extLst>
          </p:cNvPr>
          <p:cNvSpPr>
            <a:spLocks noGrp="1"/>
          </p:cNvSpPr>
          <p:nvPr>
            <p:ph type="dt" sz="half" idx="10"/>
          </p:nvPr>
        </p:nvSpPr>
        <p:spPr/>
        <p:txBody>
          <a:bodyPr/>
          <a:lstStyle/>
          <a:p>
            <a:fld id="{17645F48-D71C-42E5-8633-C8510A13AC58}" type="datetime1">
              <a:rPr lang="en-US" smtClean="0"/>
              <a:t>8/21/2023</a:t>
            </a:fld>
            <a:endParaRPr lang="en-US"/>
          </a:p>
        </p:txBody>
      </p:sp>
      <p:sp>
        <p:nvSpPr>
          <p:cNvPr id="5" name="Footer Placeholder 4">
            <a:extLst>
              <a:ext uri="{FF2B5EF4-FFF2-40B4-BE49-F238E27FC236}">
                <a16:creationId xmlns:a16="http://schemas.microsoft.com/office/drawing/2014/main" id="{944044F8-E727-4D63-B6D6-26482F83D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141F76-D956-4205-AD99-E91FD5FCC027}"/>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3542440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11A1B-E09A-4F93-BC68-B160114AFCEA}"/>
              </a:ext>
            </a:extLst>
          </p:cNvPr>
          <p:cNvSpPr>
            <a:spLocks noGrp="1"/>
          </p:cNvSpPr>
          <p:nvPr>
            <p:ph type="title"/>
          </p:nvPr>
        </p:nvSpPr>
        <p:spPr>
          <a:xfrm>
            <a:off x="532521" y="146914"/>
            <a:ext cx="8444084" cy="871393"/>
          </a:xfrm>
        </p:spPr>
        <p:txBody>
          <a:bodyPr/>
          <a:lstStyle>
            <a:lvl1pPr algn="ctr">
              <a:defRPr/>
            </a:lvl1pPr>
          </a:lstStyle>
          <a:p>
            <a:r>
              <a:rPr lang="en-US" dirty="0"/>
              <a:t>Click to edit Master title style</a:t>
            </a:r>
          </a:p>
        </p:txBody>
      </p:sp>
      <p:sp>
        <p:nvSpPr>
          <p:cNvPr id="3" name="Content Placeholder 2">
            <a:extLst>
              <a:ext uri="{FF2B5EF4-FFF2-40B4-BE49-F238E27FC236}">
                <a16:creationId xmlns:a16="http://schemas.microsoft.com/office/drawing/2014/main" id="{0CC8C4A9-27ED-4E86-A256-5009E31342B6}"/>
              </a:ext>
            </a:extLst>
          </p:cNvPr>
          <p:cNvSpPr>
            <a:spLocks noGrp="1"/>
          </p:cNvSpPr>
          <p:nvPr>
            <p:ph idx="1"/>
          </p:nvPr>
        </p:nvSpPr>
        <p:spPr>
          <a:xfrm>
            <a:off x="532522" y="1392382"/>
            <a:ext cx="8444084" cy="4779817"/>
          </a:xfrm>
        </p:spPr>
        <p:txBody>
          <a:bodyPr/>
          <a:lstStyle>
            <a:lvl1pPr marL="0" indent="0">
              <a:lnSpc>
                <a:spcPct val="120000"/>
              </a:lnSpc>
              <a:buNone/>
              <a:defRPr sz="3200" b="1"/>
            </a:lvl1pPr>
            <a:lvl2pPr marL="457200" indent="-395288">
              <a:lnSpc>
                <a:spcPct val="120000"/>
              </a:lnSpc>
              <a:buFont typeface="Wingdings" panose="05000000000000000000" pitchFamily="2" charset="2"/>
              <a:buChar char="v"/>
              <a:defRPr sz="2800"/>
            </a:lvl2pPr>
            <a:lvl3pPr marL="747713" indent="-336550">
              <a:lnSpc>
                <a:spcPct val="120000"/>
              </a:lnSpc>
              <a:buSzPct val="85000"/>
              <a:buFont typeface="Wingdings" panose="05000000000000000000" pitchFamily="2" charset="2"/>
              <a:buChar char="Ø"/>
              <a:defRPr sz="2800"/>
            </a:lvl3pPr>
            <a:lvl4pPr marL="822960" indent="-228600">
              <a:lnSpc>
                <a:spcPct val="120000"/>
              </a:lnSpc>
              <a:buFont typeface="Wingdings" panose="05000000000000000000" pitchFamily="2" charset="2"/>
              <a:buChar char="§"/>
              <a:defRPr sz="2400"/>
            </a:lvl4pPr>
            <a:lvl5pPr>
              <a:lnSpc>
                <a:spcPct val="120000"/>
              </a:lnSpc>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85CF91C-8771-4949-A397-928A5743EBC7}"/>
              </a:ext>
            </a:extLst>
          </p:cNvPr>
          <p:cNvSpPr>
            <a:spLocks noGrp="1"/>
          </p:cNvSpPr>
          <p:nvPr>
            <p:ph type="dt" sz="half" idx="10"/>
          </p:nvPr>
        </p:nvSpPr>
        <p:spPr/>
        <p:txBody>
          <a:bodyPr/>
          <a:lstStyle/>
          <a:p>
            <a:fld id="{9C6803D2-089B-4DF2-B5F7-7A4A0151E309}" type="datetime1">
              <a:rPr lang="en-US" smtClean="0"/>
              <a:t>8/21/2023</a:t>
            </a:fld>
            <a:endParaRPr lang="en-US"/>
          </a:p>
        </p:txBody>
      </p:sp>
      <p:sp>
        <p:nvSpPr>
          <p:cNvPr id="5" name="Footer Placeholder 4">
            <a:extLst>
              <a:ext uri="{FF2B5EF4-FFF2-40B4-BE49-F238E27FC236}">
                <a16:creationId xmlns:a16="http://schemas.microsoft.com/office/drawing/2014/main" id="{013EA0ED-4961-4254-B34E-71D14C4E05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497152-BD97-4A72-8B07-CD2BC57B84F6}"/>
              </a:ext>
            </a:extLst>
          </p:cNvPr>
          <p:cNvSpPr>
            <a:spLocks noGrp="1"/>
          </p:cNvSpPr>
          <p:nvPr>
            <p:ph type="sldNum" sz="quarter" idx="12"/>
          </p:nvPr>
        </p:nvSpPr>
        <p:spPr>
          <a:xfrm>
            <a:off x="7684300" y="6364568"/>
            <a:ext cx="1112082" cy="365125"/>
          </a:xfrm>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73993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4EAF4-C10D-4650-9587-15DA8E9F9C08}"/>
              </a:ext>
            </a:extLst>
          </p:cNvPr>
          <p:cNvSpPr>
            <a:spLocks noGrp="1"/>
          </p:cNvSpPr>
          <p:nvPr>
            <p:ph type="title"/>
          </p:nvPr>
        </p:nvSpPr>
        <p:spPr>
          <a:xfrm>
            <a:off x="1219200" y="1368862"/>
            <a:ext cx="9486900" cy="3679656"/>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BBA1D5C2-6E93-4B23-A0CA-D5D7E735C718}"/>
              </a:ext>
            </a:extLst>
          </p:cNvPr>
          <p:cNvSpPr>
            <a:spLocks noGrp="1"/>
          </p:cNvSpPr>
          <p:nvPr>
            <p:ph type="body" idx="1"/>
          </p:nvPr>
        </p:nvSpPr>
        <p:spPr>
          <a:xfrm>
            <a:off x="1219200" y="5318974"/>
            <a:ext cx="9486900" cy="853225"/>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E815BFB-5D28-4ABE-AD37-0C6C3FD949FE}"/>
              </a:ext>
            </a:extLst>
          </p:cNvPr>
          <p:cNvSpPr>
            <a:spLocks noGrp="1"/>
          </p:cNvSpPr>
          <p:nvPr>
            <p:ph type="dt" sz="half" idx="10"/>
          </p:nvPr>
        </p:nvSpPr>
        <p:spPr/>
        <p:txBody>
          <a:bodyPr/>
          <a:lstStyle/>
          <a:p>
            <a:fld id="{5BCDD967-AD36-4813-B7F3-FC9277A14049}" type="datetime1">
              <a:rPr lang="en-US" smtClean="0"/>
              <a:t>8/21/2023</a:t>
            </a:fld>
            <a:endParaRPr lang="en-US"/>
          </a:p>
        </p:txBody>
      </p:sp>
      <p:sp>
        <p:nvSpPr>
          <p:cNvPr id="5" name="Footer Placeholder 4">
            <a:extLst>
              <a:ext uri="{FF2B5EF4-FFF2-40B4-BE49-F238E27FC236}">
                <a16:creationId xmlns:a16="http://schemas.microsoft.com/office/drawing/2014/main" id="{65A4035B-0539-4A03-87C0-22E52C98B2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327ADF-48C9-49CF-BD4D-82399BF64AD3}"/>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802817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1A2FB-0310-4935-B7F7-E47876CD4E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987C14-52AB-4AAC-9038-29CF58EA6EA8}"/>
              </a:ext>
            </a:extLst>
          </p:cNvPr>
          <p:cNvSpPr>
            <a:spLocks noGrp="1"/>
          </p:cNvSpPr>
          <p:nvPr>
            <p:ph sz="half" idx="1"/>
          </p:nvPr>
        </p:nvSpPr>
        <p:spPr>
          <a:xfrm>
            <a:off x="1219200" y="2168278"/>
            <a:ext cx="4702921" cy="40086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CB2E45A-DCC0-4701-9D67-EF56AECE3432}"/>
              </a:ext>
            </a:extLst>
          </p:cNvPr>
          <p:cNvSpPr>
            <a:spLocks noGrp="1"/>
          </p:cNvSpPr>
          <p:nvPr>
            <p:ph sz="half" idx="2"/>
          </p:nvPr>
        </p:nvSpPr>
        <p:spPr>
          <a:xfrm>
            <a:off x="6269880" y="2168278"/>
            <a:ext cx="4782699" cy="40086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1AF0813-A167-4D17-AA79-07BD9765FE0D}"/>
              </a:ext>
            </a:extLst>
          </p:cNvPr>
          <p:cNvSpPr>
            <a:spLocks noGrp="1"/>
          </p:cNvSpPr>
          <p:nvPr>
            <p:ph type="dt" sz="half" idx="10"/>
          </p:nvPr>
        </p:nvSpPr>
        <p:spPr/>
        <p:txBody>
          <a:bodyPr/>
          <a:lstStyle/>
          <a:p>
            <a:fld id="{0863E008-478C-4704-9183-AE6BBBEC5A04}" type="datetime1">
              <a:rPr lang="en-US" smtClean="0"/>
              <a:t>8/21/2023</a:t>
            </a:fld>
            <a:endParaRPr lang="en-US"/>
          </a:p>
        </p:txBody>
      </p:sp>
      <p:sp>
        <p:nvSpPr>
          <p:cNvPr id="6" name="Footer Placeholder 5">
            <a:extLst>
              <a:ext uri="{FF2B5EF4-FFF2-40B4-BE49-F238E27FC236}">
                <a16:creationId xmlns:a16="http://schemas.microsoft.com/office/drawing/2014/main" id="{40A940D7-D4C1-4C24-95F3-29A849CEEE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949AB7-007E-4D4D-A2C1-2C5C3310C0B6}"/>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935984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0184-BDFD-48DE-B858-B81887BFD302}"/>
              </a:ext>
            </a:extLst>
          </p:cNvPr>
          <p:cNvSpPr>
            <a:spLocks noGrp="1"/>
          </p:cNvSpPr>
          <p:nvPr>
            <p:ph type="title"/>
          </p:nvPr>
        </p:nvSpPr>
        <p:spPr>
          <a:xfrm>
            <a:off x="1219200" y="365125"/>
            <a:ext cx="9753599" cy="157797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1724FEB2-6EEC-49D4-9466-0F7A6EDB0CB6}"/>
              </a:ext>
            </a:extLst>
          </p:cNvPr>
          <p:cNvSpPr>
            <a:spLocks noGrp="1"/>
          </p:cNvSpPr>
          <p:nvPr>
            <p:ph type="body" idx="1"/>
          </p:nvPr>
        </p:nvSpPr>
        <p:spPr>
          <a:xfrm>
            <a:off x="1219201" y="2109789"/>
            <a:ext cx="4507931" cy="837257"/>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E8CF0-BAB6-4BF2-836F-FED0AF88A8AA}"/>
              </a:ext>
            </a:extLst>
          </p:cNvPr>
          <p:cNvSpPr>
            <a:spLocks noGrp="1"/>
          </p:cNvSpPr>
          <p:nvPr>
            <p:ph sz="half" idx="2"/>
          </p:nvPr>
        </p:nvSpPr>
        <p:spPr>
          <a:xfrm>
            <a:off x="1219201" y="3063530"/>
            <a:ext cx="4507930" cy="31261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F0751AB-FCF0-450B-A6DF-9B9A2AD2C24A}"/>
              </a:ext>
            </a:extLst>
          </p:cNvPr>
          <p:cNvSpPr>
            <a:spLocks noGrp="1"/>
          </p:cNvSpPr>
          <p:nvPr>
            <p:ph type="body" sz="quarter" idx="3"/>
          </p:nvPr>
        </p:nvSpPr>
        <p:spPr>
          <a:xfrm>
            <a:off x="6464867" y="2109789"/>
            <a:ext cx="4507932" cy="837257"/>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D3898E7-3130-4CE6-AA11-C9CC8214EA1D}"/>
              </a:ext>
            </a:extLst>
          </p:cNvPr>
          <p:cNvSpPr>
            <a:spLocks noGrp="1"/>
          </p:cNvSpPr>
          <p:nvPr>
            <p:ph sz="quarter" idx="4"/>
          </p:nvPr>
        </p:nvSpPr>
        <p:spPr>
          <a:xfrm>
            <a:off x="6464867" y="3063530"/>
            <a:ext cx="4507932" cy="31261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55D85675-9678-4CB3-9AAB-D727D2B58E7A}"/>
              </a:ext>
            </a:extLst>
          </p:cNvPr>
          <p:cNvSpPr>
            <a:spLocks noGrp="1"/>
          </p:cNvSpPr>
          <p:nvPr>
            <p:ph type="dt" sz="half" idx="10"/>
          </p:nvPr>
        </p:nvSpPr>
        <p:spPr/>
        <p:txBody>
          <a:bodyPr/>
          <a:lstStyle/>
          <a:p>
            <a:fld id="{3046EF94-0640-4840-B91D-AE996E797B46}" type="datetime1">
              <a:rPr lang="en-US" smtClean="0"/>
              <a:t>8/21/2023</a:t>
            </a:fld>
            <a:endParaRPr lang="en-US"/>
          </a:p>
        </p:txBody>
      </p:sp>
      <p:sp>
        <p:nvSpPr>
          <p:cNvPr id="8" name="Footer Placeholder 7">
            <a:extLst>
              <a:ext uri="{FF2B5EF4-FFF2-40B4-BE49-F238E27FC236}">
                <a16:creationId xmlns:a16="http://schemas.microsoft.com/office/drawing/2014/main" id="{445F8314-1849-461A-AAF2-BF149646D5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69738E-5865-473C-BAFB-BDB385C06931}"/>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419040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AC40-59FF-4CE3-B49C-C824A784C5F7}"/>
              </a:ext>
            </a:extLst>
          </p:cNvPr>
          <p:cNvSpPr>
            <a:spLocks noGrp="1"/>
          </p:cNvSpPr>
          <p:nvPr>
            <p:ph type="title"/>
          </p:nvPr>
        </p:nvSpPr>
        <p:spPr>
          <a:xfrm>
            <a:off x="157004" y="81048"/>
            <a:ext cx="8903869" cy="861002"/>
          </a:xfrm>
        </p:spPr>
        <p:txBody>
          <a:bodyPr anchor="t"/>
          <a:lstStyle>
            <a:lvl1pPr algn="ctr">
              <a:defRPr/>
            </a:lvl1pPr>
          </a:lstStyle>
          <a:p>
            <a:r>
              <a:rPr lang="en-US" dirty="0"/>
              <a:t>Click to edit Master title style</a:t>
            </a:r>
          </a:p>
        </p:txBody>
      </p:sp>
      <p:sp>
        <p:nvSpPr>
          <p:cNvPr id="3" name="Date Placeholder 2">
            <a:extLst>
              <a:ext uri="{FF2B5EF4-FFF2-40B4-BE49-F238E27FC236}">
                <a16:creationId xmlns:a16="http://schemas.microsoft.com/office/drawing/2014/main" id="{F92FAB63-E9CE-4359-A54B-07AC7E9BBAE3}"/>
              </a:ext>
            </a:extLst>
          </p:cNvPr>
          <p:cNvSpPr>
            <a:spLocks noGrp="1"/>
          </p:cNvSpPr>
          <p:nvPr>
            <p:ph type="dt" sz="half" idx="10"/>
          </p:nvPr>
        </p:nvSpPr>
        <p:spPr/>
        <p:txBody>
          <a:bodyPr/>
          <a:lstStyle/>
          <a:p>
            <a:fld id="{9A8027CB-C6C0-4CC9-8C5F-E0D57AFD4051}" type="datetime1">
              <a:rPr lang="en-US" smtClean="0"/>
              <a:t>8/21/2023</a:t>
            </a:fld>
            <a:endParaRPr lang="en-US"/>
          </a:p>
        </p:txBody>
      </p:sp>
      <p:sp>
        <p:nvSpPr>
          <p:cNvPr id="4" name="Footer Placeholder 3">
            <a:extLst>
              <a:ext uri="{FF2B5EF4-FFF2-40B4-BE49-F238E27FC236}">
                <a16:creationId xmlns:a16="http://schemas.microsoft.com/office/drawing/2014/main" id="{C7939854-5165-4C41-8DCA-D42DFD7D90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1768E0-4535-4B0D-8B94-4C10740B0A6B}"/>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290791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4678E3-D115-4E49-9ECB-656CF2319E94}"/>
              </a:ext>
            </a:extLst>
          </p:cNvPr>
          <p:cNvSpPr>
            <a:spLocks noGrp="1"/>
          </p:cNvSpPr>
          <p:nvPr>
            <p:ph type="dt" sz="half" idx="10"/>
          </p:nvPr>
        </p:nvSpPr>
        <p:spPr/>
        <p:txBody>
          <a:bodyPr/>
          <a:lstStyle/>
          <a:p>
            <a:fld id="{200D5946-7901-423D-B80F-615872694528}" type="datetime1">
              <a:rPr lang="en-US" smtClean="0"/>
              <a:t>8/21/2023</a:t>
            </a:fld>
            <a:endParaRPr lang="en-US"/>
          </a:p>
        </p:txBody>
      </p:sp>
      <p:sp>
        <p:nvSpPr>
          <p:cNvPr id="3" name="Footer Placeholder 2">
            <a:extLst>
              <a:ext uri="{FF2B5EF4-FFF2-40B4-BE49-F238E27FC236}">
                <a16:creationId xmlns:a16="http://schemas.microsoft.com/office/drawing/2014/main" id="{E521E6FC-7F84-4673-81D6-B85FE26DA0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80318A-245C-4841-AB57-CEC5CC124D02}"/>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983307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847B-9D86-47FF-B24A-EEA5F73EA144}"/>
              </a:ext>
            </a:extLst>
          </p:cNvPr>
          <p:cNvSpPr>
            <a:spLocks noGrp="1"/>
          </p:cNvSpPr>
          <p:nvPr>
            <p:ph type="title"/>
          </p:nvPr>
        </p:nvSpPr>
        <p:spPr>
          <a:xfrm>
            <a:off x="107370" y="124688"/>
            <a:ext cx="3124203" cy="2852928"/>
          </a:xfrm>
        </p:spPr>
        <p:txBody>
          <a:bodyPr anchor="ctr">
            <a:noAutofit/>
          </a:bodyPr>
          <a:lstStyle>
            <a:lvl1pPr algn="ctr">
              <a:defRPr sz="4400"/>
            </a:lvl1pPr>
          </a:lstStyle>
          <a:p>
            <a:r>
              <a:rPr lang="en-US" dirty="0"/>
              <a:t>Click to edit Master</a:t>
            </a:r>
          </a:p>
        </p:txBody>
      </p:sp>
      <p:sp>
        <p:nvSpPr>
          <p:cNvPr id="3" name="Content Placeholder 2">
            <a:extLst>
              <a:ext uri="{FF2B5EF4-FFF2-40B4-BE49-F238E27FC236}">
                <a16:creationId xmlns:a16="http://schemas.microsoft.com/office/drawing/2014/main" id="{ADAC0675-AD2F-44DC-8FF3-4454258A5908}"/>
              </a:ext>
            </a:extLst>
          </p:cNvPr>
          <p:cNvSpPr>
            <a:spLocks noGrp="1"/>
          </p:cNvSpPr>
          <p:nvPr>
            <p:ph idx="1"/>
          </p:nvPr>
        </p:nvSpPr>
        <p:spPr>
          <a:xfrm>
            <a:off x="3446448" y="136525"/>
            <a:ext cx="5479343" cy="6616123"/>
          </a:xfrm>
        </p:spPr>
        <p:txBody>
          <a:bodyPr>
            <a:normAutofit/>
          </a:bodyPr>
          <a:lstStyle>
            <a:lvl1pPr marL="0" indent="0">
              <a:lnSpc>
                <a:spcPct val="100000"/>
              </a:lnSpc>
              <a:spcBef>
                <a:spcPts val="600"/>
              </a:spcBef>
              <a:buNone/>
              <a:defRPr sz="3200" b="1">
                <a:latin typeface="Meiryo" panose="020B0604030504040204" pitchFamily="34" charset="-128"/>
                <a:ea typeface="Meiryo" panose="020B0604030504040204" pitchFamily="34" charset="-128"/>
              </a:defRPr>
            </a:lvl1pPr>
            <a:lvl2pPr marL="457200" indent="-395288">
              <a:lnSpc>
                <a:spcPct val="100000"/>
              </a:lnSpc>
              <a:spcBef>
                <a:spcPts val="600"/>
              </a:spcBef>
              <a:buSzPct val="85000"/>
              <a:buFont typeface="Wingdings" panose="05000000000000000000" pitchFamily="2" charset="2"/>
              <a:buChar char="v"/>
              <a:defRPr sz="2800">
                <a:latin typeface="Meiryo" panose="020B0604030504040204" pitchFamily="34" charset="-128"/>
                <a:ea typeface="Meiryo" panose="020B0604030504040204" pitchFamily="34" charset="-128"/>
              </a:defRPr>
            </a:lvl2pPr>
            <a:lvl3pPr marL="800100" indent="-342900">
              <a:lnSpc>
                <a:spcPct val="100000"/>
              </a:lnSpc>
              <a:spcBef>
                <a:spcPts val="600"/>
              </a:spcBef>
              <a:buFont typeface="Wingdings" panose="05000000000000000000" pitchFamily="2" charset="2"/>
              <a:buChar char="Ø"/>
              <a:defRPr sz="2400">
                <a:latin typeface="Meiryo" panose="020B0604030504040204" pitchFamily="34" charset="-128"/>
                <a:ea typeface="Meiryo" panose="020B0604030504040204" pitchFamily="34" charset="-128"/>
              </a:defRPr>
            </a:lvl3pPr>
            <a:lvl4pPr marL="1028700" indent="-228600">
              <a:lnSpc>
                <a:spcPct val="100000"/>
              </a:lnSpc>
              <a:spcBef>
                <a:spcPts val="600"/>
              </a:spcBef>
              <a:buSzPct val="65000"/>
              <a:buFont typeface="Wingdings" panose="05000000000000000000" pitchFamily="2" charset="2"/>
              <a:buChar char="q"/>
              <a:defRPr sz="2000">
                <a:latin typeface="Meiryo" panose="020B0604030504040204" pitchFamily="34" charset="-128"/>
                <a:ea typeface="Meiryo" panose="020B0604030504040204" pitchFamily="34" charset="-128"/>
              </a:defRPr>
            </a:lvl4pPr>
            <a:lvl5pPr marL="1371600" indent="-228600">
              <a:lnSpc>
                <a:spcPct val="100000"/>
              </a:lnSpc>
              <a:spcBef>
                <a:spcPts val="600"/>
              </a:spcBef>
              <a:defRPr sz="2000">
                <a:latin typeface="Meiryo" panose="020B0604030504040204" pitchFamily="34" charset="-128"/>
                <a:ea typeface="Meiryo" panose="020B0604030504040204" pitchFamily="34" charset="-128"/>
              </a:defRPr>
            </a:lvl5pPr>
            <a:lvl6pPr>
              <a:defRPr sz="2000"/>
            </a:lvl6pPr>
            <a:lvl7pPr>
              <a:defRPr sz="2000"/>
            </a:lvl7pPr>
            <a:lvl8pPr>
              <a:defRPr sz="2000"/>
            </a:lvl8pPr>
            <a:lvl9pPr>
              <a:defRPr sz="2000"/>
            </a:lvl9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1D96356-C0F0-4C22-B9B6-C7E0BE4F3702}"/>
              </a:ext>
            </a:extLst>
          </p:cNvPr>
          <p:cNvSpPr>
            <a:spLocks noGrp="1"/>
          </p:cNvSpPr>
          <p:nvPr>
            <p:ph type="body" sz="half" idx="2"/>
          </p:nvPr>
        </p:nvSpPr>
        <p:spPr>
          <a:xfrm>
            <a:off x="107370" y="3117273"/>
            <a:ext cx="3124203" cy="3604201"/>
          </a:xfrm>
        </p:spPr>
        <p:txBody>
          <a:bodyPr anchor="ctr">
            <a:normAutofit/>
          </a:bodyPr>
          <a:lstStyle>
            <a:lvl1pPr marL="0" indent="0" algn="ctr">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F3EFD71-2ACA-4041-9EA2-86E7B81C314D}"/>
              </a:ext>
            </a:extLst>
          </p:cNvPr>
          <p:cNvSpPr>
            <a:spLocks noGrp="1"/>
          </p:cNvSpPr>
          <p:nvPr>
            <p:ph type="dt" sz="half" idx="10"/>
          </p:nvPr>
        </p:nvSpPr>
        <p:spPr>
          <a:xfrm>
            <a:off x="6385670" y="6356350"/>
            <a:ext cx="2758330" cy="365125"/>
          </a:xfrm>
        </p:spPr>
        <p:txBody>
          <a:bodyPr/>
          <a:lstStyle/>
          <a:p>
            <a:fld id="{8B045748-3826-453B-8F75-95332D5DA2E8}" type="datetime1">
              <a:rPr lang="en-US" smtClean="0"/>
              <a:t>8/21/2023</a:t>
            </a:fld>
            <a:endParaRPr lang="en-US"/>
          </a:p>
        </p:txBody>
      </p:sp>
      <p:sp>
        <p:nvSpPr>
          <p:cNvPr id="6" name="Footer Placeholder 5">
            <a:extLst>
              <a:ext uri="{FF2B5EF4-FFF2-40B4-BE49-F238E27FC236}">
                <a16:creationId xmlns:a16="http://schemas.microsoft.com/office/drawing/2014/main" id="{14ECACE3-32A8-4245-97AC-5797C147E716}"/>
              </a:ext>
            </a:extLst>
          </p:cNvPr>
          <p:cNvSpPr>
            <a:spLocks noGrp="1"/>
          </p:cNvSpPr>
          <p:nvPr>
            <p:ph type="ftr" sz="quarter" idx="11"/>
          </p:nvPr>
        </p:nvSpPr>
        <p:spPr>
          <a:xfrm>
            <a:off x="2067790" y="6356350"/>
            <a:ext cx="4103005" cy="365125"/>
          </a:xfrm>
        </p:spPr>
        <p:txBody>
          <a:bodyPr/>
          <a:lstStyle/>
          <a:p>
            <a:endParaRPr lang="en-US" dirty="0"/>
          </a:p>
        </p:txBody>
      </p:sp>
      <p:sp>
        <p:nvSpPr>
          <p:cNvPr id="7" name="Slide Number Placeholder 6">
            <a:extLst>
              <a:ext uri="{FF2B5EF4-FFF2-40B4-BE49-F238E27FC236}">
                <a16:creationId xmlns:a16="http://schemas.microsoft.com/office/drawing/2014/main" id="{34D63845-314D-499C-BB75-CE9162BE6EEB}"/>
              </a:ext>
            </a:extLst>
          </p:cNvPr>
          <p:cNvSpPr>
            <a:spLocks noGrp="1"/>
          </p:cNvSpPr>
          <p:nvPr>
            <p:ph type="sldNum" sz="quarter" idx="12"/>
          </p:nvPr>
        </p:nvSpPr>
        <p:spPr>
          <a:xfrm>
            <a:off x="661112" y="6387523"/>
            <a:ext cx="1112082" cy="365125"/>
          </a:xfrm>
        </p:spPr>
        <p:txBody>
          <a:bodyPr/>
          <a:lstStyle>
            <a:lvl1pPr>
              <a:defRPr sz="2400" b="1"/>
            </a:lvl1pPr>
          </a:lstStyle>
          <a:p>
            <a:fld id="{1CF2D47E-0AF1-4C27-801F-64E3E5BF7F72}" type="slidenum">
              <a:rPr lang="en-US" smtClean="0"/>
              <a:pPr/>
              <a:t>‹#›</a:t>
            </a:fld>
            <a:endParaRPr lang="en-US"/>
          </a:p>
        </p:txBody>
      </p:sp>
    </p:spTree>
    <p:extLst>
      <p:ext uri="{BB962C8B-B14F-4D97-AF65-F5344CB8AC3E}">
        <p14:creationId xmlns:p14="http://schemas.microsoft.com/office/powerpoint/2010/main" val="1911619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104591-A10E-46C3-952B-F25DCBDAD1BC}"/>
              </a:ext>
            </a:extLst>
          </p:cNvPr>
          <p:cNvSpPr>
            <a:spLocks noGrp="1"/>
          </p:cNvSpPr>
          <p:nvPr>
            <p:ph type="title"/>
          </p:nvPr>
        </p:nvSpPr>
        <p:spPr>
          <a:xfrm>
            <a:off x="720432" y="365125"/>
            <a:ext cx="8080663" cy="1577975"/>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F77F62-7300-4B81-8F9B-D040A0EE1797}"/>
              </a:ext>
            </a:extLst>
          </p:cNvPr>
          <p:cNvSpPr>
            <a:spLocks noGrp="1"/>
          </p:cNvSpPr>
          <p:nvPr>
            <p:ph type="body" idx="1"/>
          </p:nvPr>
        </p:nvSpPr>
        <p:spPr>
          <a:xfrm>
            <a:off x="720432" y="2318032"/>
            <a:ext cx="8080664" cy="385416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6252CF0-2C7E-4A4C-BD7E-B7CEFF0DC458}"/>
              </a:ext>
            </a:extLst>
          </p:cNvPr>
          <p:cNvSpPr>
            <a:spLocks noGrp="1"/>
          </p:cNvSpPr>
          <p:nvPr>
            <p:ph type="dt" sz="half" idx="2"/>
          </p:nvPr>
        </p:nvSpPr>
        <p:spPr>
          <a:xfrm rot="16200000">
            <a:off x="-1029207" y="4680813"/>
            <a:ext cx="2758330" cy="365125"/>
          </a:xfrm>
          <a:prstGeom prst="rect">
            <a:avLst/>
          </a:prstGeom>
        </p:spPr>
        <p:txBody>
          <a:bodyPr vert="horz" lIns="91440" tIns="45720" rIns="91440" bIns="45720" rtlCol="0" anchor="ctr"/>
          <a:lstStyle>
            <a:lvl1pPr algn="l">
              <a:defRPr sz="1100">
                <a:solidFill>
                  <a:schemeClr val="tx1"/>
                </a:solidFill>
              </a:defRPr>
            </a:lvl1pPr>
          </a:lstStyle>
          <a:p>
            <a:fld id="{A77105D6-3544-4EC6-868C-46ADBC3DF599}" type="datetime1">
              <a:rPr lang="en-US" smtClean="0"/>
              <a:t>8/21/2023</a:t>
            </a:fld>
            <a:endParaRPr lang="en-US"/>
          </a:p>
        </p:txBody>
      </p:sp>
      <p:sp>
        <p:nvSpPr>
          <p:cNvPr id="5" name="Footer Placeholder 4">
            <a:extLst>
              <a:ext uri="{FF2B5EF4-FFF2-40B4-BE49-F238E27FC236}">
                <a16:creationId xmlns:a16="http://schemas.microsoft.com/office/drawing/2014/main" id="{D2B49E98-61B4-4398-B18F-534336EA1747}"/>
              </a:ext>
            </a:extLst>
          </p:cNvPr>
          <p:cNvSpPr>
            <a:spLocks noGrp="1"/>
          </p:cNvSpPr>
          <p:nvPr>
            <p:ph type="ftr" sz="quarter" idx="3"/>
          </p:nvPr>
        </p:nvSpPr>
        <p:spPr>
          <a:xfrm>
            <a:off x="661112" y="6356350"/>
            <a:ext cx="5509684" cy="365125"/>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676DC5D-5820-4314-ADE6-9CD1C7D4AB68}"/>
              </a:ext>
            </a:extLst>
          </p:cNvPr>
          <p:cNvSpPr>
            <a:spLocks noGrp="1"/>
          </p:cNvSpPr>
          <p:nvPr>
            <p:ph type="sldNum" sz="quarter" idx="4"/>
          </p:nvPr>
        </p:nvSpPr>
        <p:spPr>
          <a:xfrm>
            <a:off x="7678441" y="6345733"/>
            <a:ext cx="1112082" cy="365125"/>
          </a:xfrm>
          <a:prstGeom prst="rect">
            <a:avLst/>
          </a:prstGeom>
        </p:spPr>
        <p:txBody>
          <a:bodyPr vert="horz" lIns="91440" tIns="45720" rIns="91440" bIns="45720" rtlCol="0" anchor="ctr"/>
          <a:lstStyle>
            <a:lvl1pPr algn="r">
              <a:defRPr sz="1100">
                <a:solidFill>
                  <a:schemeClr val="tx1"/>
                </a:solidFill>
              </a:defRPr>
            </a:lvl1pPr>
          </a:lstStyle>
          <a:p>
            <a:fld id="{1CF2D47E-0AF1-4C27-801F-64E3E5BF7F72}" type="slidenum">
              <a:rPr lang="en-US" smtClean="0"/>
              <a:t>‹#›</a:t>
            </a:fld>
            <a:endParaRPr lang="en-US"/>
          </a:p>
        </p:txBody>
      </p:sp>
      <p:grpSp>
        <p:nvGrpSpPr>
          <p:cNvPr id="7" name="Group 6">
            <a:extLst>
              <a:ext uri="{FF2B5EF4-FFF2-40B4-BE49-F238E27FC236}">
                <a16:creationId xmlns:a16="http://schemas.microsoft.com/office/drawing/2014/main" id="{23F5135F-115E-423C-BE4A-B56C35DC9F3E}"/>
              </a:ext>
            </a:extLst>
          </p:cNvPr>
          <p:cNvGrpSpPr/>
          <p:nvPr/>
        </p:nvGrpSpPr>
        <p:grpSpPr>
          <a:xfrm>
            <a:off x="174436" y="6356005"/>
            <a:ext cx="358083" cy="358083"/>
            <a:chOff x="4135740" y="1745599"/>
            <a:chExt cx="558732" cy="558732"/>
          </a:xfrm>
        </p:grpSpPr>
        <p:grpSp>
          <p:nvGrpSpPr>
            <p:cNvPr id="8" name="Group 7">
              <a:extLst>
                <a:ext uri="{FF2B5EF4-FFF2-40B4-BE49-F238E27FC236}">
                  <a16:creationId xmlns:a16="http://schemas.microsoft.com/office/drawing/2014/main" id="{82C1E318-0F1F-4920-8C7D-FBAC66631B54}"/>
                </a:ext>
              </a:extLst>
            </p:cNvPr>
            <p:cNvGrpSpPr/>
            <p:nvPr/>
          </p:nvGrpSpPr>
          <p:grpSpPr>
            <a:xfrm>
              <a:off x="4135740" y="1745599"/>
              <a:ext cx="558732" cy="558732"/>
              <a:chOff x="1028007" y="1706560"/>
              <a:chExt cx="575710" cy="575710"/>
            </a:xfrm>
          </p:grpSpPr>
          <p:cxnSp>
            <p:nvCxnSpPr>
              <p:cNvPr id="10" name="Straight Connector 9">
                <a:extLst>
                  <a:ext uri="{FF2B5EF4-FFF2-40B4-BE49-F238E27FC236}">
                    <a16:creationId xmlns:a16="http://schemas.microsoft.com/office/drawing/2014/main" id="{DE4A7237-B6EB-4FB7-8B68-7C27438D477D}"/>
                  </a:ext>
                </a:extLst>
              </p:cNvPr>
              <p:cNvCxnSpPr>
                <a:cxnSpLocks/>
              </p:cNvCxnSpPr>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4E00FDE-0838-4B5B-A782-6B6C92DB0A89}"/>
                  </a:ext>
                </a:extLst>
              </p:cNvPr>
              <p:cNvCxnSpPr>
                <a:cxnSpLocks/>
              </p:cNvCxnSpPr>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Oval 8">
              <a:extLst>
                <a:ext uri="{FF2B5EF4-FFF2-40B4-BE49-F238E27FC236}">
                  <a16:creationId xmlns:a16="http://schemas.microsoft.com/office/drawing/2014/main" id="{2BC1B2F3-8E83-4A70-B103-979C67EECED1}"/>
                </a:ext>
              </a:extLst>
            </p:cNvPr>
            <p:cNvSpPr/>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7504540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84" r:id="rId6"/>
    <p:sldLayoutId id="2147483679" r:id="rId7"/>
    <p:sldLayoutId id="2147483680" r:id="rId8"/>
  </p:sldLayoutIdLst>
  <p:hf sldNum="0" hdr="0" ftr="0" dt="0"/>
  <p:txStyles>
    <p:titleStyle>
      <a:lvl1pPr algn="l" defTabSz="914400" rtl="0" eaLnBrk="1" latinLnBrk="0" hangingPunct="1">
        <a:lnSpc>
          <a:spcPct val="120000"/>
        </a:lnSpc>
        <a:spcBef>
          <a:spcPct val="0"/>
        </a:spcBef>
        <a:buNone/>
        <a:defRPr sz="4000" i="1" kern="1200">
          <a:solidFill>
            <a:srgbClr val="000000"/>
          </a:solidFill>
          <a:highlight>
            <a:srgbClr val="FFFF00"/>
          </a:highligh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Consolas" panose="020B0609020204030204" pitchFamily="49" charset="0"/>
        <a:buChar char="+"/>
        <a:defRPr sz="1400" kern="1200">
          <a:solidFill>
            <a:schemeClr val="tx1"/>
          </a:solidFill>
          <a:latin typeface="+mn-lt"/>
          <a:ea typeface="+mn-ea"/>
          <a:cs typeface="+mn-cs"/>
        </a:defRPr>
      </a:lvl2pPr>
      <a:lvl3pPr marL="64008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22960" indent="-228600" algn="l" defTabSz="914400" rtl="0" eaLnBrk="1" latinLnBrk="0" hangingPunct="1">
        <a:lnSpc>
          <a:spcPct val="120000"/>
        </a:lnSpc>
        <a:spcBef>
          <a:spcPts val="500"/>
        </a:spcBef>
        <a:buFont typeface="Consolas" panose="020B0609020204030204" pitchFamily="49" charset="0"/>
        <a:buChar char="+"/>
        <a:defRPr sz="1200" kern="1200">
          <a:solidFill>
            <a:schemeClr val="tx1"/>
          </a:solidFill>
          <a:latin typeface="+mn-lt"/>
          <a:ea typeface="+mn-ea"/>
          <a:cs typeface="+mn-cs"/>
        </a:defRPr>
      </a:lvl4pPr>
      <a:lvl5pPr marL="100584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descr="A highway with a snow-capped mountain view ahead">
            <a:extLst>
              <a:ext uri="{FF2B5EF4-FFF2-40B4-BE49-F238E27FC236}">
                <a16:creationId xmlns:a16="http://schemas.microsoft.com/office/drawing/2014/main" id="{8624B8CD-D6FF-45DF-98B8-22964173B1A7}"/>
              </a:ext>
            </a:extLst>
          </p:cNvPr>
          <p:cNvPicPr>
            <a:picLocks noChangeAspect="1"/>
          </p:cNvPicPr>
          <p:nvPr/>
        </p:nvPicPr>
        <p:blipFill rotWithShape="1">
          <a:blip r:embed="rId2">
            <a:alphaModFix amt="84000"/>
          </a:blip>
          <a:srcRect t="4878" b="8416"/>
          <a:stretch/>
        </p:blipFill>
        <p:spPr>
          <a:xfrm>
            <a:off x="0" y="10"/>
            <a:ext cx="9143980" cy="6857990"/>
          </a:xfrm>
          <a:prstGeom prst="rect">
            <a:avLst/>
          </a:prstGeom>
        </p:spPr>
      </p:pic>
      <p:sp>
        <p:nvSpPr>
          <p:cNvPr id="12" name="Title 11">
            <a:extLst>
              <a:ext uri="{FF2B5EF4-FFF2-40B4-BE49-F238E27FC236}">
                <a16:creationId xmlns:a16="http://schemas.microsoft.com/office/drawing/2014/main" id="{1B6D07B2-9B9D-6923-4F3A-6796943A41AC}"/>
              </a:ext>
            </a:extLst>
          </p:cNvPr>
          <p:cNvSpPr>
            <a:spLocks noGrp="1"/>
          </p:cNvSpPr>
          <p:nvPr>
            <p:ph type="ctrTitle"/>
          </p:nvPr>
        </p:nvSpPr>
        <p:spPr/>
        <p:txBody>
          <a:bodyPr/>
          <a:lstStyle/>
          <a:p>
            <a:r>
              <a:rPr lang="en-US" dirty="0"/>
              <a:t>Our Pilgrimage</a:t>
            </a:r>
          </a:p>
        </p:txBody>
      </p:sp>
      <p:sp>
        <p:nvSpPr>
          <p:cNvPr id="13" name="Subtitle 12">
            <a:extLst>
              <a:ext uri="{FF2B5EF4-FFF2-40B4-BE49-F238E27FC236}">
                <a16:creationId xmlns:a16="http://schemas.microsoft.com/office/drawing/2014/main" id="{8F5928F2-E740-FB22-6C79-5CD88CAEB128}"/>
              </a:ext>
            </a:extLst>
          </p:cNvPr>
          <p:cNvSpPr>
            <a:spLocks noGrp="1"/>
          </p:cNvSpPr>
          <p:nvPr>
            <p:ph type="subTitle" idx="1"/>
          </p:nvPr>
        </p:nvSpPr>
        <p:spPr/>
        <p:txBody>
          <a:bodyPr/>
          <a:lstStyle/>
          <a:p>
            <a:r>
              <a:rPr lang="en-US" dirty="0"/>
              <a:t>Heb 11:13-16</a:t>
            </a:r>
          </a:p>
        </p:txBody>
      </p:sp>
    </p:spTree>
    <p:extLst>
      <p:ext uri="{BB962C8B-B14F-4D97-AF65-F5344CB8AC3E}">
        <p14:creationId xmlns:p14="http://schemas.microsoft.com/office/powerpoint/2010/main" val="3643012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457200"/>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In Foreign Land</a:t>
            </a:r>
          </a:p>
          <a:p>
            <a:pPr lvl="1"/>
            <a:r>
              <a:rPr lang="en-US" dirty="0"/>
              <a:t>Ex 6:4, The Land Of Their Pilgrimage</a:t>
            </a:r>
          </a:p>
          <a:p>
            <a:pPr lvl="2"/>
            <a:r>
              <a:rPr lang="en-US" dirty="0"/>
              <a:t>400 Years Between Joseph To The Exodus</a:t>
            </a:r>
          </a:p>
          <a:p>
            <a:pPr lvl="1"/>
            <a:r>
              <a:rPr lang="en-US" dirty="0"/>
              <a:t>Gen 17:8, Abraham</a:t>
            </a:r>
          </a:p>
          <a:p>
            <a:pPr lvl="1"/>
            <a:r>
              <a:rPr lang="en-US" dirty="0"/>
              <a:t>Gen 36:7, Jacob &amp; Esau</a:t>
            </a:r>
          </a:p>
          <a:p>
            <a:pPr lvl="1"/>
            <a:r>
              <a:rPr lang="en-US" dirty="0"/>
              <a:t>Gen 50:23-26, Joseph </a:t>
            </a:r>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484210"/>
            <a:ext cx="3124203" cy="2384778"/>
          </a:xfrm>
        </p:spPr>
        <p:txBody>
          <a:bodyPr/>
          <a:lstStyle/>
          <a:p>
            <a:r>
              <a:rPr lang="en-US" dirty="0"/>
              <a:t>Allegory to Israel In Egypt</a:t>
            </a:r>
          </a:p>
        </p:txBody>
      </p:sp>
    </p:spTree>
    <p:extLst>
      <p:ext uri="{BB962C8B-B14F-4D97-AF65-F5344CB8AC3E}">
        <p14:creationId xmlns:p14="http://schemas.microsoft.com/office/powerpoint/2010/main" val="336355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additive="base">
                                        <p:cTn id="1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 calcmode="lin" valueType="num">
                                      <p:cBhvr additive="base">
                                        <p:cTn id="1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anim calcmode="lin" valueType="num">
                                      <p:cBhvr additive="base">
                                        <p:cTn id="2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457200"/>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Prospered</a:t>
            </a:r>
          </a:p>
          <a:p>
            <a:pPr lvl="1"/>
            <a:r>
              <a:rPr lang="en-US" dirty="0"/>
              <a:t>Ex 1:7, they were fruitful, increased abundantly, multiplied, exceedingly mighty; so that the land was full of them</a:t>
            </a:r>
          </a:p>
          <a:p>
            <a:pPr lvl="1"/>
            <a:r>
              <a:rPr lang="en-US" dirty="0"/>
              <a:t>Ex 1:12, the more they were afflicted the more they multiplied</a:t>
            </a:r>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484210"/>
            <a:ext cx="3124203" cy="2384778"/>
          </a:xfrm>
        </p:spPr>
        <p:txBody>
          <a:bodyPr/>
          <a:lstStyle/>
          <a:p>
            <a:r>
              <a:rPr lang="en-US" dirty="0"/>
              <a:t>Allegory to Israel In Egypt</a:t>
            </a:r>
          </a:p>
        </p:txBody>
      </p:sp>
    </p:spTree>
    <p:extLst>
      <p:ext uri="{BB962C8B-B14F-4D97-AF65-F5344CB8AC3E}">
        <p14:creationId xmlns:p14="http://schemas.microsoft.com/office/powerpoint/2010/main" val="233808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457200"/>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Enslaved</a:t>
            </a:r>
          </a:p>
          <a:p>
            <a:pPr lvl="1"/>
            <a:r>
              <a:rPr lang="en-US" dirty="0"/>
              <a:t>Ex 1:8-14, Pharoah burdened them due to fear</a:t>
            </a:r>
          </a:p>
          <a:p>
            <a:pPr lvl="1"/>
            <a:r>
              <a:rPr lang="en-US" dirty="0"/>
              <a:t>Ex 6:4-9, God speaks of their burdens and bondage </a:t>
            </a:r>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484210"/>
            <a:ext cx="3124203" cy="2384778"/>
          </a:xfrm>
        </p:spPr>
        <p:txBody>
          <a:bodyPr/>
          <a:lstStyle/>
          <a:p>
            <a:r>
              <a:rPr lang="en-US" dirty="0"/>
              <a:t>Allegory to Israel in Egypt</a:t>
            </a:r>
          </a:p>
        </p:txBody>
      </p:sp>
    </p:spTree>
    <p:extLst>
      <p:ext uri="{BB962C8B-B14F-4D97-AF65-F5344CB8AC3E}">
        <p14:creationId xmlns:p14="http://schemas.microsoft.com/office/powerpoint/2010/main" val="3285234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457200"/>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Promises of God</a:t>
            </a:r>
          </a:p>
          <a:p>
            <a:pPr lvl="1"/>
            <a:r>
              <a:rPr lang="en-US" dirty="0"/>
              <a:t>A Better Home</a:t>
            </a:r>
          </a:p>
          <a:p>
            <a:pPr lvl="2"/>
            <a:r>
              <a:rPr lang="en-US" dirty="0"/>
              <a:t>Gen 17:8, To Abraham</a:t>
            </a:r>
          </a:p>
          <a:p>
            <a:pPr lvl="2"/>
            <a:r>
              <a:rPr lang="en-US" dirty="0"/>
              <a:t>Gen 50:23-26, Joseph </a:t>
            </a:r>
          </a:p>
          <a:p>
            <a:pPr lvl="3"/>
            <a:r>
              <a:rPr lang="en-US" dirty="0"/>
              <a:t>Lived To The 3rd Generation Of Ephraim </a:t>
            </a:r>
          </a:p>
          <a:p>
            <a:pPr lvl="3"/>
            <a:r>
              <a:rPr lang="en-US" dirty="0"/>
              <a:t>Surly Family Stories Spoke Of This Promise </a:t>
            </a:r>
          </a:p>
          <a:p>
            <a:pPr lvl="2"/>
            <a:r>
              <a:rPr lang="en-US" dirty="0"/>
              <a:t>Ex 6:8, God To Fulfill The Promise</a:t>
            </a:r>
          </a:p>
          <a:p>
            <a:pPr lvl="1"/>
            <a:r>
              <a:rPr lang="en-US" dirty="0"/>
              <a:t>A Glorious Land</a:t>
            </a:r>
          </a:p>
          <a:p>
            <a:pPr lvl="2"/>
            <a:r>
              <a:rPr lang="en-US" dirty="0"/>
              <a:t>Ex 3:8, Num 13:27, good and large land, unto a land flowing with milk and honey</a:t>
            </a:r>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484210"/>
            <a:ext cx="3124203" cy="2384778"/>
          </a:xfrm>
        </p:spPr>
        <p:txBody>
          <a:bodyPr/>
          <a:lstStyle/>
          <a:p>
            <a:r>
              <a:rPr lang="en-US" dirty="0"/>
              <a:t>Allegory to Israel in Egypt</a:t>
            </a:r>
          </a:p>
        </p:txBody>
      </p:sp>
    </p:spTree>
    <p:extLst>
      <p:ext uri="{BB962C8B-B14F-4D97-AF65-F5344CB8AC3E}">
        <p14:creationId xmlns:p14="http://schemas.microsoft.com/office/powerpoint/2010/main" val="413801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additive="base">
                                        <p:cTn id="1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 calcmode="lin" valueType="num">
                                      <p:cBhvr additive="base">
                                        <p:cTn id="1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anim calcmode="lin" valueType="num">
                                      <p:cBhvr additive="base">
                                        <p:cTn id="2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 calcmode="lin" valueType="num">
                                      <p:cBhvr additive="base">
                                        <p:cTn id="27"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8">
                                            <p:txEl>
                                              <p:pRg st="7" end="7"/>
                                            </p:txEl>
                                          </p:spTgt>
                                        </p:tgtEl>
                                        <p:attrNameLst>
                                          <p:attrName>style.visibility</p:attrName>
                                        </p:attrNameLst>
                                      </p:cBhvr>
                                      <p:to>
                                        <p:strVal val="visible"/>
                                      </p:to>
                                    </p:set>
                                    <p:anim calcmode="lin" valueType="num">
                                      <p:cBhvr additive="base">
                                        <p:cTn id="33"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
                                            <p:txEl>
                                              <p:pRg st="8" end="8"/>
                                            </p:txEl>
                                          </p:spTgt>
                                        </p:tgtEl>
                                        <p:attrNameLst>
                                          <p:attrName>style.visibility</p:attrName>
                                        </p:attrNameLst>
                                      </p:cBhvr>
                                      <p:to>
                                        <p:strVal val="visible"/>
                                      </p:to>
                                    </p:set>
                                    <p:anim calcmode="lin" valueType="num">
                                      <p:cBhvr additive="base">
                                        <p:cTn id="37"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457200"/>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Weak In Faith</a:t>
            </a:r>
          </a:p>
          <a:p>
            <a:pPr lvl="1"/>
            <a:r>
              <a:rPr lang="en-US" dirty="0"/>
              <a:t>Faith To Endure</a:t>
            </a:r>
          </a:p>
          <a:p>
            <a:pPr lvl="2"/>
            <a:r>
              <a:rPr lang="en-US" dirty="0"/>
              <a:t>Ex 5, Murmuring Over Problems Pharoah Creates</a:t>
            </a:r>
          </a:p>
          <a:p>
            <a:pPr lvl="1"/>
            <a:r>
              <a:rPr lang="en-US" dirty="0"/>
              <a:t>Faith To Act</a:t>
            </a:r>
          </a:p>
          <a:p>
            <a:pPr lvl="2"/>
            <a:r>
              <a:rPr lang="en-US" dirty="0"/>
              <a:t>Cross Over Jordan</a:t>
            </a:r>
          </a:p>
          <a:p>
            <a:pPr lvl="3"/>
            <a:r>
              <a:rPr lang="en-US" dirty="0"/>
              <a:t>Ex 14:8-13, Murmuring About Egypt Army Coming </a:t>
            </a:r>
          </a:p>
          <a:p>
            <a:pPr lvl="2"/>
            <a:r>
              <a:rPr lang="en-US" dirty="0"/>
              <a:t>Enter The Land</a:t>
            </a:r>
          </a:p>
          <a:p>
            <a:pPr lvl="3"/>
            <a:r>
              <a:rPr lang="en-US" dirty="0"/>
              <a:t>Num 13:26-33, Report Of The Spies</a:t>
            </a:r>
          </a:p>
          <a:p>
            <a:pPr lvl="1"/>
            <a:r>
              <a:rPr lang="en-US" dirty="0"/>
              <a:t>Murmured Much!</a:t>
            </a:r>
          </a:p>
          <a:p>
            <a:pPr lvl="2"/>
            <a:r>
              <a:rPr lang="en-US" dirty="0"/>
              <a:t>16 Verses On Murmuring</a:t>
            </a:r>
          </a:p>
          <a:p>
            <a:pPr lvl="2"/>
            <a:endParaRPr lang="en-US" dirty="0"/>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484210"/>
            <a:ext cx="3124203" cy="2384778"/>
          </a:xfrm>
        </p:spPr>
        <p:txBody>
          <a:bodyPr/>
          <a:lstStyle/>
          <a:p>
            <a:r>
              <a:rPr lang="en-US" dirty="0"/>
              <a:t>Allegory to Israel in Egypt</a:t>
            </a:r>
          </a:p>
        </p:txBody>
      </p:sp>
    </p:spTree>
    <p:extLst>
      <p:ext uri="{BB962C8B-B14F-4D97-AF65-F5344CB8AC3E}">
        <p14:creationId xmlns:p14="http://schemas.microsoft.com/office/powerpoint/2010/main" val="3715513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 calcmode="lin" valueType="num">
                                      <p:cBhvr additive="base">
                                        <p:cTn id="7"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anim calcmode="lin" valueType="num">
                                      <p:cBhvr additive="base">
                                        <p:cTn id="1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anim calcmode="lin" valueType="num">
                                      <p:cBhvr additive="base">
                                        <p:cTn id="15"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anim calcmode="lin" valueType="num">
                                      <p:cBhvr additive="base">
                                        <p:cTn id="2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anim calcmode="lin" valueType="num">
                                      <p:cBhvr additive="base">
                                        <p:cTn id="25"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anim calcmode="lin" valueType="num">
                                      <p:cBhvr additive="base">
                                        <p:cTn id="31"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xEl>
                                              <p:pRg st="9" end="9"/>
                                            </p:txEl>
                                          </p:spTgt>
                                        </p:tgtEl>
                                        <p:attrNameLst>
                                          <p:attrName>style.visibility</p:attrName>
                                        </p:attrNameLst>
                                      </p:cBhvr>
                                      <p:to>
                                        <p:strVal val="visible"/>
                                      </p:to>
                                    </p:set>
                                    <p:anim calcmode="lin" valueType="num">
                                      <p:cBhvr additive="base">
                                        <p:cTn id="35"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457200"/>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Allegory Of Israel And The Exodus</a:t>
            </a:r>
          </a:p>
          <a:p>
            <a:pPr lvl="1"/>
            <a:r>
              <a:rPr lang="en-US" dirty="0"/>
              <a:t>In Foreign Land</a:t>
            </a:r>
          </a:p>
          <a:p>
            <a:pPr lvl="1"/>
            <a:r>
              <a:rPr lang="en-US" dirty="0"/>
              <a:t>Prosper</a:t>
            </a:r>
          </a:p>
          <a:p>
            <a:pPr lvl="1"/>
            <a:r>
              <a:rPr lang="en-US" dirty="0"/>
              <a:t>Enslaved</a:t>
            </a:r>
          </a:p>
          <a:p>
            <a:pPr marL="61912" lvl="1" indent="0">
              <a:buNone/>
            </a:pPr>
            <a:endParaRPr lang="en-US" dirty="0"/>
          </a:p>
          <a:p>
            <a:pPr lvl="1"/>
            <a:r>
              <a:rPr lang="en-US" dirty="0"/>
              <a:t>Promises Of God</a:t>
            </a:r>
          </a:p>
          <a:p>
            <a:pPr lvl="2"/>
            <a:r>
              <a:rPr lang="en-US" dirty="0"/>
              <a:t>A Better Home</a:t>
            </a:r>
          </a:p>
          <a:p>
            <a:pPr lvl="2"/>
            <a:r>
              <a:rPr lang="en-US" dirty="0"/>
              <a:t>A Glorious Land</a:t>
            </a:r>
          </a:p>
          <a:p>
            <a:pPr marL="61912" lvl="1" indent="0">
              <a:buNone/>
            </a:pPr>
            <a:endParaRPr lang="en-US" dirty="0"/>
          </a:p>
          <a:p>
            <a:pPr lvl="1"/>
            <a:r>
              <a:rPr lang="en-US" dirty="0"/>
              <a:t>Weak In Faith</a:t>
            </a:r>
          </a:p>
          <a:p>
            <a:pPr lvl="2"/>
            <a:r>
              <a:rPr lang="en-US" dirty="0"/>
              <a:t>Faith To Endure</a:t>
            </a:r>
          </a:p>
          <a:p>
            <a:pPr lvl="2"/>
            <a:r>
              <a:rPr lang="en-US" dirty="0"/>
              <a:t>Faith Act</a:t>
            </a:r>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484210"/>
            <a:ext cx="3124203" cy="2384778"/>
          </a:xfrm>
        </p:spPr>
        <p:txBody>
          <a:bodyPr/>
          <a:lstStyle/>
          <a:p>
            <a:r>
              <a:rPr lang="en-US" dirty="0"/>
              <a:t>Summary</a:t>
            </a:r>
          </a:p>
        </p:txBody>
      </p:sp>
    </p:spTree>
    <p:extLst>
      <p:ext uri="{BB962C8B-B14F-4D97-AF65-F5344CB8AC3E}">
        <p14:creationId xmlns:p14="http://schemas.microsoft.com/office/powerpoint/2010/main" val="3105588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124688"/>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Current Conditions Are Not Ideal</a:t>
            </a:r>
          </a:p>
          <a:p>
            <a:pPr lvl="1"/>
            <a:r>
              <a:rPr lang="en-US" dirty="0"/>
              <a:t>We Prosper In A Since</a:t>
            </a:r>
          </a:p>
          <a:p>
            <a:pPr lvl="1"/>
            <a:r>
              <a:rPr lang="en-US" dirty="0"/>
              <a:t>Bad – Sin</a:t>
            </a:r>
          </a:p>
          <a:p>
            <a:pPr lvl="1"/>
            <a:r>
              <a:rPr lang="en-US" dirty="0"/>
              <a:t>Maybe Normal For Us But Not Normal For Eternity</a:t>
            </a:r>
          </a:p>
          <a:p>
            <a:pPr lvl="2"/>
            <a:r>
              <a:rPr lang="en-US" dirty="0"/>
              <a:t>Sickness, Death, Temptation, Fear, Sadness, Etc. </a:t>
            </a:r>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117273"/>
            <a:ext cx="3124203" cy="3604201"/>
          </a:xfrm>
        </p:spPr>
        <p:txBody>
          <a:bodyPr/>
          <a:lstStyle/>
          <a:p>
            <a:r>
              <a:rPr lang="en-US" dirty="0"/>
              <a:t>Lessons</a:t>
            </a:r>
          </a:p>
        </p:txBody>
      </p:sp>
    </p:spTree>
    <p:extLst>
      <p:ext uri="{BB962C8B-B14F-4D97-AF65-F5344CB8AC3E}">
        <p14:creationId xmlns:p14="http://schemas.microsoft.com/office/powerpoint/2010/main" val="38840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 calcmode="lin" valueType="num">
                                      <p:cBhvr additive="base">
                                        <p:cTn id="7"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anim calcmode="lin" valueType="num">
                                      <p:cBhvr additive="base">
                                        <p:cTn id="1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124688"/>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Faith For The Journey</a:t>
            </a:r>
          </a:p>
          <a:p>
            <a:pPr lvl="1"/>
            <a:r>
              <a:rPr lang="en-US" dirty="0"/>
              <a:t>To Endure Hardship</a:t>
            </a:r>
          </a:p>
          <a:p>
            <a:pPr lvl="2"/>
            <a:r>
              <a:rPr lang="en-US" dirty="0"/>
              <a:t>Absent Of Complaining</a:t>
            </a:r>
          </a:p>
          <a:p>
            <a:pPr lvl="3"/>
            <a:r>
              <a:rPr lang="en-US" dirty="0"/>
              <a:t>Not A Factor Of How Unfair Or Difficult</a:t>
            </a:r>
          </a:p>
          <a:p>
            <a:pPr lvl="3"/>
            <a:r>
              <a:rPr lang="en-US" dirty="0"/>
              <a:t>A Factor Of Our Attitude Toward It &amp; More Importantly Toward God</a:t>
            </a:r>
          </a:p>
          <a:p>
            <a:pPr lvl="1"/>
            <a:r>
              <a:rPr lang="en-US" dirty="0"/>
              <a:t>Trust God </a:t>
            </a:r>
          </a:p>
          <a:p>
            <a:pPr lvl="2"/>
            <a:r>
              <a:rPr lang="en-US" dirty="0"/>
              <a:t>That It Is Our Purpose</a:t>
            </a:r>
          </a:p>
          <a:p>
            <a:pPr lvl="2"/>
            <a:r>
              <a:rPr lang="en-US" dirty="0"/>
              <a:t>The Way Works For Our Benefit</a:t>
            </a:r>
          </a:p>
          <a:p>
            <a:pPr lvl="1"/>
            <a:r>
              <a:rPr lang="en-US" dirty="0"/>
              <a:t>Heb 3:7-19, Analogy Made With Christian Lives And The Exodus</a:t>
            </a:r>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117273"/>
            <a:ext cx="3124203" cy="3604201"/>
          </a:xfrm>
        </p:spPr>
        <p:txBody>
          <a:bodyPr/>
          <a:lstStyle/>
          <a:p>
            <a:r>
              <a:rPr lang="en-US" dirty="0"/>
              <a:t>Lessons</a:t>
            </a:r>
          </a:p>
        </p:txBody>
      </p:sp>
    </p:spTree>
    <p:extLst>
      <p:ext uri="{BB962C8B-B14F-4D97-AF65-F5344CB8AC3E}">
        <p14:creationId xmlns:p14="http://schemas.microsoft.com/office/powerpoint/2010/main" val="841623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anim calcmode="lin" valueType="num">
                                      <p:cBhvr additive="base">
                                        <p:cTn id="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6" end="6"/>
                                            </p:txEl>
                                          </p:spTgt>
                                        </p:tgtEl>
                                        <p:attrNameLst>
                                          <p:attrName>style.visibility</p:attrName>
                                        </p:attrNameLst>
                                      </p:cBhvr>
                                      <p:to>
                                        <p:strVal val="visible"/>
                                      </p:to>
                                    </p:set>
                                    <p:anim calcmode="lin" valueType="num">
                                      <p:cBhvr additive="base">
                                        <p:cTn id="1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7" end="7"/>
                                            </p:txEl>
                                          </p:spTgt>
                                        </p:tgtEl>
                                        <p:attrNameLst>
                                          <p:attrName>style.visibility</p:attrName>
                                        </p:attrNameLst>
                                      </p:cBhvr>
                                      <p:to>
                                        <p:strVal val="visible"/>
                                      </p:to>
                                    </p:set>
                                    <p:anim calcmode="lin" valueType="num">
                                      <p:cBhvr additive="base">
                                        <p:cTn id="15"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anim calcmode="lin" valueType="num">
                                      <p:cBhvr additive="base">
                                        <p:cTn id="21"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124688"/>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There Is An Infinitely Better Place</a:t>
            </a:r>
          </a:p>
          <a:p>
            <a:pPr lvl="1"/>
            <a:r>
              <a:rPr lang="en-US" dirty="0"/>
              <a:t>Pilgrims To Our Nation</a:t>
            </a:r>
          </a:p>
          <a:p>
            <a:pPr lvl="2"/>
            <a:r>
              <a:rPr lang="en-US" dirty="0"/>
              <a:t>Not Many Generations Ago</a:t>
            </a:r>
          </a:p>
          <a:p>
            <a:pPr lvl="2"/>
            <a:r>
              <a:rPr lang="en-US" dirty="0"/>
              <a:t>Passion For Change –  Something Better</a:t>
            </a:r>
          </a:p>
          <a:p>
            <a:pPr lvl="2"/>
            <a:r>
              <a:rPr lang="en-US" dirty="0"/>
              <a:t>Today – We Have Already Forgotten Who They Are</a:t>
            </a:r>
          </a:p>
          <a:p>
            <a:pPr lvl="1"/>
            <a:r>
              <a:rPr lang="en-US" dirty="0"/>
              <a:t>Heb 11:13-16, Faith, Hope, Desire, &amp; Passion For Better</a:t>
            </a:r>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117273"/>
            <a:ext cx="3124203" cy="3604201"/>
          </a:xfrm>
        </p:spPr>
        <p:txBody>
          <a:bodyPr/>
          <a:lstStyle/>
          <a:p>
            <a:r>
              <a:rPr lang="en-US" dirty="0"/>
              <a:t>Lessons</a:t>
            </a:r>
          </a:p>
        </p:txBody>
      </p:sp>
    </p:spTree>
    <p:extLst>
      <p:ext uri="{BB962C8B-B14F-4D97-AF65-F5344CB8AC3E}">
        <p14:creationId xmlns:p14="http://schemas.microsoft.com/office/powerpoint/2010/main" val="11212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anim calcmode="lin" valueType="num">
                                      <p:cBhvr additive="base">
                                        <p:cTn id="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57004" y="184958"/>
            <a:ext cx="8903869" cy="861002"/>
          </a:xfrm>
        </p:spPr>
        <p:txBody>
          <a:bodyPr>
            <a:normAutofit/>
          </a:bodyPr>
          <a:lstStyle/>
          <a:p>
            <a:r>
              <a:rPr lang="en-US" dirty="0"/>
              <a:t>Our Promised Land</a:t>
            </a:r>
          </a:p>
        </p:txBody>
      </p:sp>
      <p:sp>
        <p:nvSpPr>
          <p:cNvPr id="7" name="TextBox 6">
            <a:extLst>
              <a:ext uri="{FF2B5EF4-FFF2-40B4-BE49-F238E27FC236}">
                <a16:creationId xmlns:a16="http://schemas.microsoft.com/office/drawing/2014/main" id="{42742C37-224E-0750-598C-388B72AB4FB8}"/>
              </a:ext>
            </a:extLst>
          </p:cNvPr>
          <p:cNvSpPr txBox="1"/>
          <p:nvPr/>
        </p:nvSpPr>
        <p:spPr>
          <a:xfrm>
            <a:off x="157004" y="653140"/>
            <a:ext cx="8986996" cy="6124754"/>
          </a:xfrm>
          <a:prstGeom prst="rect">
            <a:avLst/>
          </a:prstGeom>
          <a:noFill/>
        </p:spPr>
        <p:txBody>
          <a:bodyPr wrap="square" rtlCol="0">
            <a:spAutoFit/>
          </a:bodyPr>
          <a:lstStyle/>
          <a:p>
            <a:r>
              <a:rPr lang="en-US" sz="2200" dirty="0"/>
              <a:t>Rev 22:1-5:</a:t>
            </a:r>
          </a:p>
          <a:p>
            <a:r>
              <a:rPr lang="en-US" sz="2200" dirty="0"/>
              <a:t>1 And he shewed me a pure river of water of life, clear as crystal, proceeding out of the throne of God and of the Lamb.</a:t>
            </a:r>
          </a:p>
          <a:p>
            <a:r>
              <a:rPr lang="en-US" sz="2200" dirty="0"/>
              <a:t>2 In the midst of the street of it, and on either side of the river, was there the tree of life, which bare twelve manner of fruits, and yielded her fruit every month: and the leaves of the tree were for the healing of the nations.</a:t>
            </a:r>
          </a:p>
          <a:p>
            <a:r>
              <a:rPr lang="en-US" sz="2200" dirty="0"/>
              <a:t>3 And there shall be no more curse: but the throne of God and of the Lamb shall be in it; and his servants shall serve him:</a:t>
            </a:r>
          </a:p>
          <a:p>
            <a:r>
              <a:rPr lang="en-US" sz="2200" dirty="0"/>
              <a:t>4 And they shall see his face; and his name shall be in their foreheads.</a:t>
            </a:r>
          </a:p>
          <a:p>
            <a:r>
              <a:rPr lang="en-US" sz="2200" dirty="0"/>
              <a:t>5 And there shall be no night there; and they need no candle, neither light of the sun; for the Lord God giveth them light: and they shall reign for ever and ever.</a:t>
            </a:r>
          </a:p>
          <a:p>
            <a:endParaRPr lang="en-US" dirty="0"/>
          </a:p>
        </p:txBody>
      </p:sp>
    </p:spTree>
    <p:extLst>
      <p:ext uri="{BB962C8B-B14F-4D97-AF65-F5344CB8AC3E}">
        <p14:creationId xmlns:p14="http://schemas.microsoft.com/office/powerpoint/2010/main" val="1120486468"/>
      </p:ext>
    </p:extLst>
  </p:cSld>
  <p:clrMapOvr>
    <a:masterClrMapping/>
  </p:clrMapOvr>
</p:sld>
</file>

<file path=ppt/theme/theme1.xml><?xml version="1.0" encoding="utf-8"?>
<a:theme xmlns:a="http://schemas.openxmlformats.org/drawingml/2006/main" name="StreetscapeVTI">
  <a:themeElements>
    <a:clrScheme name="AnalogousFromRegularSeedRightStep">
      <a:dk1>
        <a:srgbClr val="000000"/>
      </a:dk1>
      <a:lt1>
        <a:srgbClr val="FFFFFF"/>
      </a:lt1>
      <a:dk2>
        <a:srgbClr val="202938"/>
      </a:dk2>
      <a:lt2>
        <a:srgbClr val="E8E3E2"/>
      </a:lt2>
      <a:accent1>
        <a:srgbClr val="4DABC3"/>
      </a:accent1>
      <a:accent2>
        <a:srgbClr val="3B68B1"/>
      </a:accent2>
      <a:accent3>
        <a:srgbClr val="514DC3"/>
      </a:accent3>
      <a:accent4>
        <a:srgbClr val="713BB1"/>
      </a:accent4>
      <a:accent5>
        <a:srgbClr val="B44DC3"/>
      </a:accent5>
      <a:accent6>
        <a:srgbClr val="B13B8F"/>
      </a:accent6>
      <a:hlink>
        <a:srgbClr val="BF593F"/>
      </a:hlink>
      <a:folHlink>
        <a:srgbClr val="7F7F7F"/>
      </a:folHlink>
    </a:clrScheme>
    <a:fontScheme name="Street">
      <a:majorFont>
        <a:latin typeface="Franklin Gothic Heavy"/>
        <a:ea typeface=""/>
        <a:cs typeface=""/>
      </a:majorFont>
      <a:minorFont>
        <a:latin typeface="Consola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reetscapeVTI" id="{B20F88EA-96D0-4E96-9207-A1488DAC5867}" vid="{3F7E5CFE-E584-4E58-A75E-141AC45B14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199</TotalTime>
  <Words>628</Words>
  <Application>Microsoft Office PowerPoint</Application>
  <PresentationFormat>On-screen Show (4:3)</PresentationFormat>
  <Paragraphs>96</Paragraphs>
  <Slides>11</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Meiryo</vt:lpstr>
      <vt:lpstr>Arial</vt:lpstr>
      <vt:lpstr>Calibri</vt:lpstr>
      <vt:lpstr>Consolas</vt:lpstr>
      <vt:lpstr>Franklin Gothic Heavy</vt:lpstr>
      <vt:lpstr>Wingdings</vt:lpstr>
      <vt:lpstr>StreetscapeVTI</vt:lpstr>
      <vt:lpstr>Our Pilgrimage</vt:lpstr>
      <vt:lpstr>Our Pilgrimage</vt:lpstr>
      <vt:lpstr>Our Pilgrimage</vt:lpstr>
      <vt:lpstr>Our Pilgrimage</vt:lpstr>
      <vt:lpstr>Our Pilgrimage</vt:lpstr>
      <vt:lpstr>Our Pilgrimage</vt:lpstr>
      <vt:lpstr>Our Pilgrimage</vt:lpstr>
      <vt:lpstr>Our Pilgrimage</vt:lpstr>
      <vt:lpstr>Our Pilgrimage</vt:lpstr>
      <vt:lpstr>Our Pilgrimage</vt:lpstr>
      <vt:lpstr>Our Promised Land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Pilgrimage</dc:title>
  <dc:creator>Ross Ward</dc:creator>
  <cp:lastModifiedBy>Ross Ward</cp:lastModifiedBy>
  <cp:revision>71</cp:revision>
  <dcterms:created xsi:type="dcterms:W3CDTF">2021-09-27T15:09:50Z</dcterms:created>
  <dcterms:modified xsi:type="dcterms:W3CDTF">2023-08-21T10:59:41Z</dcterms:modified>
</cp:coreProperties>
</file>