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72" r:id="rId2"/>
    <p:sldId id="278" r:id="rId3"/>
    <p:sldId id="291" r:id="rId4"/>
    <p:sldId id="293" r:id="rId5"/>
    <p:sldId id="292" r:id="rId6"/>
    <p:sldId id="297" r:id="rId7"/>
    <p:sldId id="294" r:id="rId8"/>
    <p:sldId id="295" r:id="rId9"/>
    <p:sldId id="296" r:id="rId10"/>
    <p:sldId id="277" r:id="rId11"/>
    <p:sldId id="298" r:id="rId12"/>
    <p:sldId id="299" r:id="rId13"/>
  </p:sldIdLst>
  <p:sldSz cx="10058400" cy="7772400"/>
  <p:notesSz cx="6858000" cy="9144000"/>
  <p:defaultTextStyle>
    <a:defPPr marL="0" marR="0" indent="0" algn="l" defTabSz="716341" rtl="0" fontAlgn="auto" latinLnBrk="1" hangingPunct="0">
      <a:lnSpc>
        <a:spcPct val="100000"/>
      </a:lnSpc>
      <a:spcBef>
        <a:spcPts val="0"/>
      </a:spcBef>
      <a:spcAft>
        <a:spcPts val="0"/>
      </a:spcAft>
      <a:buClrTx/>
      <a:buSzTx/>
      <a:buFontTx/>
      <a:buNone/>
      <a:tabLst/>
      <a:defRPr kumimoji="0" sz="1410" b="0" i="0" u="none" strike="noStrike" cap="none" spc="0" normalizeH="0" baseline="0">
        <a:ln>
          <a:noFill/>
        </a:ln>
        <a:solidFill>
          <a:srgbClr val="000000"/>
        </a:solidFill>
        <a:effectLst/>
        <a:uFillTx/>
      </a:defRPr>
    </a:defPPr>
    <a:lvl1pPr marL="0" marR="0" indent="0"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1pPr>
    <a:lvl2pPr marL="0" marR="0" indent="179085"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2pPr>
    <a:lvl3pPr marL="0" marR="0" indent="358170"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3pPr>
    <a:lvl4pPr marL="0" marR="0" indent="537256"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4pPr>
    <a:lvl5pPr marL="0" marR="0" indent="716341"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5pPr>
    <a:lvl6pPr marL="0" marR="0" indent="895426"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6pPr>
    <a:lvl7pPr marL="0" marR="0" indent="1074511"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7pPr>
    <a:lvl8pPr marL="0" marR="0" indent="1253597"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8pPr>
    <a:lvl9pPr marL="0" marR="0" indent="1432682"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6D6A67"/>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Palatino"/>
          <a:ea typeface="Palatino"/>
          <a:cs typeface="Palatino"/>
        </a:font>
        <a:srgbClr val="F6F4EF"/>
      </a:tcTxStyle>
      <a:tcStyle>
        <a:tcBdr>
          <a:left>
            <a:ln w="12700" cap="flat">
              <a:solidFill>
                <a:srgbClr val="7695B6"/>
              </a:solidFill>
              <a:prstDash val="solid"/>
              <a:miter lim="400000"/>
            </a:ln>
          </a:left>
          <a:right>
            <a:ln w="12700" cap="flat">
              <a:noFill/>
              <a:miter lim="400000"/>
            </a:ln>
          </a:right>
          <a:top>
            <a:ln w="12700" cap="flat">
              <a:solidFill>
                <a:srgbClr val="D6D3CB">
                  <a:alpha val="85000"/>
                </a:srgbClr>
              </a:solidFill>
              <a:prstDash val="solid"/>
              <a:miter lim="400000"/>
            </a:ln>
          </a:top>
          <a:bottom>
            <a:ln w="12700" cap="flat">
              <a:solidFill>
                <a:srgbClr val="D6D3CB">
                  <a:alpha val="85000"/>
                </a:srgbClr>
              </a:solidFill>
              <a:prstDash val="solid"/>
              <a:miter lim="400000"/>
            </a:ln>
          </a:bottom>
          <a:insideH>
            <a:ln w="12700" cap="flat">
              <a:solidFill>
                <a:srgbClr val="D6D3CB">
                  <a:alpha val="85000"/>
                </a:srgbClr>
              </a:solidFill>
              <a:prstDash val="solid"/>
              <a:miter lim="400000"/>
            </a:ln>
          </a:insideH>
          <a:insideV>
            <a:ln w="12700" cap="flat">
              <a:solidFill>
                <a:srgbClr val="7695B6"/>
              </a:solidFill>
              <a:prstDash val="solid"/>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solidFill>
                <a:srgbClr val="7695B6"/>
              </a:solidFill>
              <a:prstDash val="solid"/>
              <a:miter lim="400000"/>
            </a:ln>
          </a:top>
          <a:bottom>
            <a:ln w="0" cap="flat">
              <a:noFill/>
              <a:miter lim="400000"/>
            </a:ln>
          </a:bottom>
          <a:insideH>
            <a:ln w="12700" cap="flat">
              <a:solidFill>
                <a:srgbClr val="7695B6"/>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Palatino"/>
          <a:ea typeface="Palatino"/>
          <a:cs typeface="Palatino"/>
        </a:font>
        <a:srgbClr val="6D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5D5D5D"/>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noFill/>
        </a:fill>
      </a:tcStyle>
    </a:wholeTbl>
    <a:band2H>
      <a:tcTxStyle/>
      <a:tcStyle>
        <a:tcBdr/>
        <a:fill>
          <a:solidFill>
            <a:srgbClr val="DBD8CD">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solidFill>
            <a:srgbClr val="EEEBE2">
              <a:alpha val="85000"/>
            </a:srgbClr>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6D6A67"/>
      </a:tcTxStyle>
      <a:tcStyle>
        <a:tcBdr>
          <a:left>
            <a:ln w="12700" cap="flat">
              <a:solidFill>
                <a:srgbClr val="A8A49D"/>
              </a:solidFill>
              <a:prstDash val="solid"/>
              <a:miter lim="400000"/>
            </a:ln>
          </a:left>
          <a:right>
            <a:ln w="12700" cap="flat">
              <a:solidFill>
                <a:srgbClr val="A8A49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A8A49D"/>
              </a:solidFill>
              <a:prstDash val="solid"/>
              <a:miter lim="400000"/>
            </a:ln>
          </a:insideV>
        </a:tcBdr>
        <a:fill>
          <a:noFill/>
        </a:fill>
      </a:tcStyle>
    </a:wholeTbl>
    <a:band2H>
      <a:tcTxStyle/>
      <a:tcStyle>
        <a:tcBdr/>
        <a:fill>
          <a:solidFill>
            <a:srgbClr val="C4C1BA">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12700" cap="flat">
              <a:noFill/>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3CB"/>
              </a:solidFill>
              <a:prstDash val="solid"/>
              <a:miter lim="400000"/>
            </a:ln>
          </a:insideV>
        </a:tcBdr>
        <a:fill>
          <a:solidFill>
            <a:srgbClr val="8C8982"/>
          </a:solid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firstRow>
  </a:tblStyle>
  <a:tblStyle styleId="{2708684C-4D16-4618-839F-0558EEFCDFE6}" styleName="">
    <a:tblBg/>
    <a:wholeTbl>
      <a:tcTxStyle b="off" i="off">
        <a:font>
          <a:latin typeface="Palatino"/>
          <a:ea typeface="Palatino"/>
          <a:cs typeface="Palatino"/>
        </a:font>
        <a:srgbClr val="6D6A67"/>
      </a:tcTxStyle>
      <a:tcStyle>
        <a:tcBdr>
          <a:left>
            <a:ln w="25400" cap="flat">
              <a:solidFill>
                <a:srgbClr val="D6D3CB"/>
              </a:solidFill>
              <a:custDash>
                <a:ds d="200000" sp="200000"/>
              </a:custDash>
              <a:miter lim="400000"/>
            </a:ln>
          </a:left>
          <a:right>
            <a:ln w="25400" cap="flat">
              <a:solidFill>
                <a:srgbClr val="D6D3CB"/>
              </a:solidFill>
              <a:custDash>
                <a:ds d="200000" sp="200000"/>
              </a:custDash>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custDash>
                <a:ds d="200000" sp="200000"/>
              </a:custDash>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25400" cap="flat">
              <a:solidFill>
                <a:srgbClr val="D6D3CB"/>
              </a:solidFill>
              <a:prstDash val="solid"/>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prstDash val="solid"/>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prstDash val="solid"/>
              <a:miter lim="400000"/>
            </a:ln>
          </a:top>
          <a:bottom>
            <a:ln w="12700" cap="flat">
              <a:noFill/>
              <a:miter lim="400000"/>
            </a:ln>
          </a:bottom>
          <a:insideH>
            <a:ln w="25400" cap="flat">
              <a:solidFill>
                <a:srgbClr val="D6D3CB"/>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noFill/>
              <a:miter lim="400000"/>
            </a:ln>
          </a:top>
          <a:bottom>
            <a:ln w="25400" cap="flat">
              <a:solidFill>
                <a:srgbClr val="D6D3CB"/>
              </a:solidFill>
              <a:prstDash val="solid"/>
              <a:miter lim="400000"/>
            </a:ln>
          </a:bottom>
          <a:insideH>
            <a:ln w="25400" cap="flat">
              <a:solidFill>
                <a:srgbClr val="D6D3CB"/>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43" autoAdjust="0"/>
  </p:normalViewPr>
  <p:slideViewPr>
    <p:cSldViewPr snapToGrid="0">
      <p:cViewPr varScale="1">
        <p:scale>
          <a:sx n="70" d="100"/>
          <a:sy n="70" d="100"/>
        </p:scale>
        <p:origin x="169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xfrm>
            <a:off x="1209675" y="685800"/>
            <a:ext cx="4438650" cy="3429000"/>
          </a:xfrm>
          <a:prstGeom prst="rect">
            <a:avLst/>
          </a:prstGeom>
        </p:spPr>
        <p:txBody>
          <a:bodyPr/>
          <a:lstStyle/>
          <a:p>
            <a:endParaRPr/>
          </a:p>
        </p:txBody>
      </p:sp>
      <p:sp>
        <p:nvSpPr>
          <p:cNvPr id="146" name="Shape 14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239056924"/>
      </p:ext>
    </p:extLst>
  </p:cSld>
  <p:clrMap bg1="lt1" tx1="dk1" bg2="lt2" tx2="dk2" accent1="accent1" accent2="accent2" accent3="accent3" accent4="accent4" accent5="accent5" accent6="accent6" hlink="hlink" folHlink="folHlink"/>
  <p:notesStyle>
    <a:lvl1pPr defTabSz="358170" latinLnBrk="0">
      <a:lnSpc>
        <a:spcPct val="117999"/>
      </a:lnSpc>
      <a:defRPr sz="1723">
        <a:latin typeface="Helvetica Neue"/>
        <a:ea typeface="Helvetica Neue"/>
        <a:cs typeface="Helvetica Neue"/>
        <a:sym typeface="Helvetica Neue"/>
      </a:defRPr>
    </a:lvl1pPr>
    <a:lvl2pPr indent="179085" defTabSz="358170" latinLnBrk="0">
      <a:lnSpc>
        <a:spcPct val="117999"/>
      </a:lnSpc>
      <a:defRPr sz="1723">
        <a:latin typeface="Helvetica Neue"/>
        <a:ea typeface="Helvetica Neue"/>
        <a:cs typeface="Helvetica Neue"/>
        <a:sym typeface="Helvetica Neue"/>
      </a:defRPr>
    </a:lvl2pPr>
    <a:lvl3pPr indent="358170" defTabSz="358170" latinLnBrk="0">
      <a:lnSpc>
        <a:spcPct val="117999"/>
      </a:lnSpc>
      <a:defRPr sz="1723">
        <a:latin typeface="Helvetica Neue"/>
        <a:ea typeface="Helvetica Neue"/>
        <a:cs typeface="Helvetica Neue"/>
        <a:sym typeface="Helvetica Neue"/>
      </a:defRPr>
    </a:lvl3pPr>
    <a:lvl4pPr indent="537256" defTabSz="358170" latinLnBrk="0">
      <a:lnSpc>
        <a:spcPct val="117999"/>
      </a:lnSpc>
      <a:defRPr sz="1723">
        <a:latin typeface="Helvetica Neue"/>
        <a:ea typeface="Helvetica Neue"/>
        <a:cs typeface="Helvetica Neue"/>
        <a:sym typeface="Helvetica Neue"/>
      </a:defRPr>
    </a:lvl4pPr>
    <a:lvl5pPr indent="716341" defTabSz="358170" latinLnBrk="0">
      <a:lnSpc>
        <a:spcPct val="117999"/>
      </a:lnSpc>
      <a:defRPr sz="1723">
        <a:latin typeface="Helvetica Neue"/>
        <a:ea typeface="Helvetica Neue"/>
        <a:cs typeface="Helvetica Neue"/>
        <a:sym typeface="Helvetica Neue"/>
      </a:defRPr>
    </a:lvl5pPr>
    <a:lvl6pPr indent="895426" defTabSz="358170" latinLnBrk="0">
      <a:lnSpc>
        <a:spcPct val="117999"/>
      </a:lnSpc>
      <a:defRPr sz="1723">
        <a:latin typeface="Helvetica Neue"/>
        <a:ea typeface="Helvetica Neue"/>
        <a:cs typeface="Helvetica Neue"/>
        <a:sym typeface="Helvetica Neue"/>
      </a:defRPr>
    </a:lvl6pPr>
    <a:lvl7pPr indent="1074511" defTabSz="358170" latinLnBrk="0">
      <a:lnSpc>
        <a:spcPct val="117999"/>
      </a:lnSpc>
      <a:defRPr sz="1723">
        <a:latin typeface="Helvetica Neue"/>
        <a:ea typeface="Helvetica Neue"/>
        <a:cs typeface="Helvetica Neue"/>
        <a:sym typeface="Helvetica Neue"/>
      </a:defRPr>
    </a:lvl7pPr>
    <a:lvl8pPr indent="1253597" defTabSz="358170" latinLnBrk="0">
      <a:lnSpc>
        <a:spcPct val="117999"/>
      </a:lnSpc>
      <a:defRPr sz="1723">
        <a:latin typeface="Helvetica Neue"/>
        <a:ea typeface="Helvetica Neue"/>
        <a:cs typeface="Helvetica Neue"/>
        <a:sym typeface="Helvetica Neue"/>
      </a:defRPr>
    </a:lvl8pPr>
    <a:lvl9pPr indent="1432682" defTabSz="358170" latinLnBrk="0">
      <a:lnSpc>
        <a:spcPct val="117999"/>
      </a:lnSpc>
      <a:defRPr sz="1723">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amp; Subtitle">
    <p:spTree>
      <p:nvGrpSpPr>
        <p:cNvPr id="1" name=""/>
        <p:cNvGrpSpPr/>
        <p:nvPr/>
      </p:nvGrpSpPr>
      <p:grpSpPr>
        <a:xfrm>
          <a:off x="0" y="0"/>
          <a:ext cx="0" cy="0"/>
          <a:chOff x="0" y="0"/>
          <a:chExt cx="0" cy="0"/>
        </a:xfrm>
      </p:grpSpPr>
      <p:pic>
        <p:nvPicPr>
          <p:cNvPr id="8" name="pasted-image.pdf" descr="pasted-image.pdf"/>
          <p:cNvPicPr>
            <a:picLocks noChangeAspect="1"/>
          </p:cNvPicPr>
          <p:nvPr userDrawn="1"/>
        </p:nvPicPr>
        <p:blipFill>
          <a:blip r:embed="rId2" cstate="email">
            <a:extLst>
              <a:ext uri="{28A0092B-C50C-407E-A947-70E740481C1C}">
                <a14:useLocalDpi xmlns:a14="http://schemas.microsoft.com/office/drawing/2010/main"/>
              </a:ext>
            </a:extLst>
          </a:blip>
          <a:srcRect l="1481" r="1481"/>
          <a:stretch>
            <a:fillRect/>
          </a:stretch>
        </p:blipFill>
        <p:spPr>
          <a:xfrm>
            <a:off x="0" y="-28025"/>
            <a:ext cx="10058400" cy="7772400"/>
          </a:xfrm>
          <a:prstGeom prst="rect">
            <a:avLst/>
          </a:prstGeom>
          <a:ln w="12700">
            <a:miter lim="400000"/>
          </a:ln>
          <a:extLst>
            <a:ext uri="{C572A759-6A51-4108-AA02-DFA0A04FC94B}">
              <ma14:wrappingTextBoxFlag xmlns:ma14="http://schemas.microsoft.com/office/mac/drawingml/2011/main" xmlns="" val="1"/>
            </a:ext>
          </a:extLst>
        </p:spPr>
      </p:pic>
      <p:sp>
        <p:nvSpPr>
          <p:cNvPr id="13" name="Line"/>
          <p:cNvSpPr/>
          <p:nvPr/>
        </p:nvSpPr>
        <p:spPr>
          <a:xfrm>
            <a:off x="314325" y="6871693"/>
            <a:ext cx="9429751" cy="101"/>
          </a:xfrm>
          <a:prstGeom prst="line">
            <a:avLst/>
          </a:prstGeom>
          <a:ln w="12700">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14" name="Line"/>
          <p:cNvSpPr/>
          <p:nvPr/>
        </p:nvSpPr>
        <p:spPr>
          <a:xfrm>
            <a:off x="314325" y="6912174"/>
            <a:ext cx="9429751" cy="101"/>
          </a:xfrm>
          <a:prstGeom prst="line">
            <a:avLst/>
          </a:prstGeom>
          <a:ln w="12700">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16" name="Title Text"/>
          <p:cNvSpPr txBox="1">
            <a:spLocks noGrp="1"/>
          </p:cNvSpPr>
          <p:nvPr>
            <p:ph type="title"/>
          </p:nvPr>
        </p:nvSpPr>
        <p:spPr>
          <a:xfrm>
            <a:off x="401974" y="667941"/>
            <a:ext cx="9508331" cy="1679972"/>
          </a:xfrm>
          <a:prstGeom prst="rect">
            <a:avLst/>
          </a:prstGeom>
        </p:spPr>
        <p:txBody>
          <a:bodyPr anchor="ctr"/>
          <a:lstStyle>
            <a:lvl1pPr algn="ctr">
              <a:defRPr b="1">
                <a:solidFill>
                  <a:schemeClr val="bg1"/>
                </a:solidFill>
              </a:defRPr>
            </a:lvl1pPr>
          </a:lstStyle>
          <a:p>
            <a:r>
              <a:t>Title Text</a:t>
            </a:r>
          </a:p>
        </p:txBody>
      </p:sp>
      <p:sp>
        <p:nvSpPr>
          <p:cNvPr id="3" name="Text Placeholder 2"/>
          <p:cNvSpPr>
            <a:spLocks noGrp="1"/>
          </p:cNvSpPr>
          <p:nvPr>
            <p:ph type="body" sz="quarter" idx="10" hasCustomPrompt="1"/>
          </p:nvPr>
        </p:nvSpPr>
        <p:spPr>
          <a:xfrm>
            <a:off x="2701514" y="2671471"/>
            <a:ext cx="5994276" cy="1186704"/>
          </a:xfrm>
        </p:spPr>
        <p:txBody>
          <a:bodyPr>
            <a:normAutofit/>
          </a:bodyPr>
          <a:lstStyle>
            <a:lvl1pPr marL="0" indent="0" algn="ctr">
              <a:buNone/>
              <a:defRPr sz="3712" baseline="0">
                <a:solidFill>
                  <a:schemeClr val="bg1"/>
                </a:solidFill>
              </a:defRPr>
            </a:lvl1pPr>
          </a:lstStyle>
          <a:p>
            <a:pPr lvl="0"/>
            <a:r>
              <a:rPr lang="en-US" dirty="0"/>
              <a:t>Click to add Content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1DB90B-EC38-4BF5-A70F-0E33565A0957}"/>
              </a:ext>
            </a:extLst>
          </p:cNvPr>
          <p:cNvSpPr>
            <a:spLocks noGrp="1"/>
          </p:cNvSpPr>
          <p:nvPr>
            <p:ph type="sldNum" sz="quarter" idx="10"/>
          </p:nvPr>
        </p:nvSpPr>
        <p:spPr>
          <a:xfrm>
            <a:off x="0" y="7148154"/>
            <a:ext cx="554639" cy="533479"/>
          </a:xfrm>
        </p:spPr>
        <p:txBody>
          <a:bodyPr/>
          <a:lstStyle>
            <a:lvl1pPr>
              <a:defRPr sz="2800" b="1"/>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7100412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sp>
        <p:nvSpPr>
          <p:cNvPr id="5" name="Line"/>
          <p:cNvSpPr/>
          <p:nvPr userDrawn="1"/>
        </p:nvSpPr>
        <p:spPr>
          <a:xfrm flipV="1">
            <a:off x="661898" y="1062626"/>
            <a:ext cx="8483950" cy="20810"/>
          </a:xfrm>
          <a:prstGeom prst="line">
            <a:avLst/>
          </a:prstGeom>
          <a:ln w="63500" cmpd="dbl">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6" name="Title Text"/>
          <p:cNvSpPr txBox="1">
            <a:spLocks noGrp="1"/>
          </p:cNvSpPr>
          <p:nvPr>
            <p:ph type="title" hasCustomPrompt="1"/>
          </p:nvPr>
        </p:nvSpPr>
        <p:spPr>
          <a:xfrm>
            <a:off x="231407" y="238123"/>
            <a:ext cx="9567267" cy="819839"/>
          </a:xfrm>
          <a:prstGeom prst="rect">
            <a:avLst/>
          </a:prstGeom>
        </p:spPr>
        <p:txBody>
          <a:bodyPr anchor="ctr"/>
          <a:lstStyle>
            <a:lvl1pPr algn="ctr">
              <a:defRPr sz="4800" cap="all" baseline="0"/>
            </a:lvl1pPr>
          </a:lstStyle>
          <a:p>
            <a:r>
              <a:rPr lang="en-US" dirty="0"/>
              <a:t>TITLE TEXT</a:t>
            </a:r>
          </a:p>
        </p:txBody>
      </p:sp>
      <p:pic>
        <p:nvPicPr>
          <p:cNvPr id="7" name="Paul’s Letter To Timothy In Troublesome Times" descr="Paul’s Letter To Timothy In Troublesome Times"/>
          <p:cNvPicPr>
            <a:picLocks/>
          </p:cNvPicPr>
          <p:nvPr userDrawn="1"/>
        </p:nvPicPr>
        <p:blipFill>
          <a:blip r:embed="rId2"/>
          <a:stretch>
            <a:fillRect/>
          </a:stretch>
        </p:blipFill>
        <p:spPr>
          <a:xfrm>
            <a:off x="0" y="1018111"/>
            <a:ext cx="10058400" cy="1214438"/>
          </a:xfrm>
          <a:prstGeom prst="rect">
            <a:avLst/>
          </a:prstGeom>
          <a:effectLst>
            <a:outerShdw blurRad="152400" dist="101600" dir="5400000" rotWithShape="0">
              <a:srgbClr val="000000">
                <a:alpha val="38526"/>
              </a:srgbClr>
            </a:outerShdw>
          </a:effectLst>
        </p:spPr>
      </p:pic>
      <p:sp>
        <p:nvSpPr>
          <p:cNvPr id="8" name="Rounded Rectangle 7"/>
          <p:cNvSpPr/>
          <p:nvPr userDrawn="1"/>
        </p:nvSpPr>
        <p:spPr>
          <a:xfrm>
            <a:off x="278964" y="1279680"/>
            <a:ext cx="9519711" cy="624001"/>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rmAutofit/>
          </a:bodyPr>
          <a:lstStyle/>
          <a:p>
            <a:pPr marL="0" marR="0" indent="0" algn="ctr" defTabSz="451820" rtl="0" fontAlgn="auto" latinLnBrk="0" hangingPunct="0">
              <a:lnSpc>
                <a:spcPct val="100000"/>
              </a:lnSpc>
              <a:spcBef>
                <a:spcPts val="0"/>
              </a:spcBef>
              <a:spcAft>
                <a:spcPts val="0"/>
              </a:spcAft>
              <a:buClrTx/>
              <a:buSzTx/>
              <a:buFontTx/>
              <a:buNone/>
              <a:tabLst/>
            </a:pPr>
            <a:endParaRPr kumimoji="0" lang="en-US" sz="2320" b="0" i="0" u="none" strike="noStrike" cap="none" spc="0" normalizeH="0" baseline="0">
              <a:ln>
                <a:noFill/>
              </a:ln>
              <a:solidFill>
                <a:srgbClr val="FFFFFF"/>
              </a:solidFill>
              <a:effectLst/>
              <a:uFillTx/>
              <a:latin typeface="Palatino"/>
              <a:ea typeface="Palatino"/>
              <a:cs typeface="Palatino"/>
              <a:sym typeface="Palatino"/>
            </a:endParaRPr>
          </a:p>
        </p:txBody>
      </p:sp>
      <p:sp>
        <p:nvSpPr>
          <p:cNvPr id="9" name="Text Placeholder 2"/>
          <p:cNvSpPr>
            <a:spLocks noGrp="1"/>
          </p:cNvSpPr>
          <p:nvPr>
            <p:ph type="body" sz="quarter" idx="10" hasCustomPrompt="1"/>
          </p:nvPr>
        </p:nvSpPr>
        <p:spPr>
          <a:xfrm>
            <a:off x="154140" y="1213219"/>
            <a:ext cx="9728964" cy="786854"/>
          </a:xfrm>
        </p:spPr>
        <p:txBody>
          <a:bodyPr>
            <a:normAutofit/>
          </a:bodyPr>
          <a:lstStyle>
            <a:lvl1pPr marL="0" indent="0" algn="ctr">
              <a:buNone/>
              <a:defRPr sz="3600"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417086" y="2298337"/>
            <a:ext cx="9236514" cy="5259201"/>
          </a:xfrm>
          <a:prstGeom prst="rect">
            <a:avLst/>
          </a:prstGeom>
        </p:spPr>
        <p:txBody>
          <a:bodyPr anchor="t"/>
          <a:lstStyle>
            <a:lvl1pPr marL="0" indent="0">
              <a:spcBef>
                <a:spcPts val="773"/>
              </a:spcBef>
              <a:buClrTx/>
              <a:buSzPct val="85000"/>
              <a:buFont typeface="Wingdings" panose="05000000000000000000" pitchFamily="2" charset="2"/>
              <a:buNone/>
              <a:defRPr sz="3600" b="1">
                <a:solidFill>
                  <a:srgbClr val="5C86B9"/>
                </a:solidFill>
              </a:defRPr>
            </a:lvl1pPr>
            <a:lvl2pPr marL="457200" indent="-452438">
              <a:spcBef>
                <a:spcPts val="773"/>
              </a:spcBef>
              <a:buClrTx/>
              <a:buSzTx/>
              <a:buFont typeface="Wingdings" panose="05000000000000000000" pitchFamily="2" charset="2"/>
              <a:buChar char="v"/>
              <a:defRPr sz="3200">
                <a:solidFill>
                  <a:srgbClr val="5C86B9"/>
                </a:solidFill>
              </a:defRPr>
            </a:lvl2pPr>
            <a:lvl3pPr marL="796925" indent="-355600">
              <a:spcBef>
                <a:spcPts val="773"/>
              </a:spcBef>
              <a:buClrTx/>
              <a:buSzPct val="80000"/>
              <a:buFont typeface="Wingdings" panose="05000000000000000000" pitchFamily="2" charset="2"/>
              <a:buChar char="Ø"/>
              <a:defRPr sz="2800">
                <a:solidFill>
                  <a:srgbClr val="5C86B9"/>
                </a:solidFill>
              </a:defRPr>
            </a:lvl3pPr>
            <a:lvl4pPr marL="969940" indent="-265199">
              <a:spcBef>
                <a:spcPts val="773"/>
              </a:spcBef>
              <a:buClrTx/>
              <a:buSzTx/>
              <a:buFont typeface="Wingdings" panose="05000000000000000000" pitchFamily="2" charset="2"/>
              <a:buChar char="§"/>
              <a:defRPr sz="2400">
                <a:solidFill>
                  <a:srgbClr val="5C86B9"/>
                </a:solidFill>
              </a:defRPr>
            </a:lvl4pPr>
            <a:lvl5pPr marL="1278112" indent="-315538">
              <a:spcBef>
                <a:spcPts val="773"/>
              </a:spcBef>
              <a:buClrTx/>
              <a:buSzTx/>
              <a:buFont typeface="Courier New" panose="02070309020205020404" pitchFamily="49" charset="0"/>
              <a:buChar char="o"/>
              <a:defRPr sz="24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 name="Slide Number Placeholder 1">
            <a:extLst>
              <a:ext uri="{FF2B5EF4-FFF2-40B4-BE49-F238E27FC236}">
                <a16:creationId xmlns:a16="http://schemas.microsoft.com/office/drawing/2014/main" id="{8A4AB212-8094-4BCE-B1FB-C2694AEC970A}"/>
              </a:ext>
            </a:extLst>
          </p:cNvPr>
          <p:cNvSpPr>
            <a:spLocks noGrp="1"/>
          </p:cNvSpPr>
          <p:nvPr>
            <p:ph type="sldNum" sz="quarter" idx="12"/>
          </p:nvPr>
        </p:nvSpPr>
        <p:spPr>
          <a:xfrm>
            <a:off x="107259" y="7089847"/>
            <a:ext cx="554639" cy="533479"/>
          </a:xfrm>
        </p:spPr>
        <p:txBody>
          <a:bodyPr/>
          <a:lstStyle>
            <a:lvl1pPr>
              <a:defRPr sz="2800" b="1"/>
            </a:lvl1pPr>
          </a:lstStyle>
          <a:p>
            <a:fld id="{86CB4B4D-7CA3-9044-876B-883B54F8677D}" type="slidenum">
              <a:rPr lang="en-US" smtClean="0"/>
              <a:pPr/>
              <a:t>‹#›</a:t>
            </a:fld>
            <a:endParaRPr lang="en-US"/>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mp; Bullets">
    <p:spTree>
      <p:nvGrpSpPr>
        <p:cNvPr id="1" name=""/>
        <p:cNvGrpSpPr/>
        <p:nvPr/>
      </p:nvGrpSpPr>
      <p:grpSpPr>
        <a:xfrm>
          <a:off x="0" y="0"/>
          <a:ext cx="0" cy="0"/>
          <a:chOff x="0" y="0"/>
          <a:chExt cx="0" cy="0"/>
        </a:xfrm>
      </p:grpSpPr>
      <p:sp>
        <p:nvSpPr>
          <p:cNvPr id="5" name="Line"/>
          <p:cNvSpPr/>
          <p:nvPr userDrawn="1"/>
        </p:nvSpPr>
        <p:spPr>
          <a:xfrm flipV="1">
            <a:off x="661898" y="1062626"/>
            <a:ext cx="8483950" cy="20810"/>
          </a:xfrm>
          <a:prstGeom prst="line">
            <a:avLst/>
          </a:prstGeom>
          <a:ln w="63500" cmpd="dbl">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6" name="Title Text"/>
          <p:cNvSpPr txBox="1">
            <a:spLocks noGrp="1"/>
          </p:cNvSpPr>
          <p:nvPr>
            <p:ph type="title" hasCustomPrompt="1"/>
          </p:nvPr>
        </p:nvSpPr>
        <p:spPr>
          <a:xfrm>
            <a:off x="231407" y="238123"/>
            <a:ext cx="9567267" cy="819839"/>
          </a:xfrm>
          <a:prstGeom prst="rect">
            <a:avLst/>
          </a:prstGeom>
        </p:spPr>
        <p:txBody>
          <a:bodyPr anchor="ctr"/>
          <a:lstStyle>
            <a:lvl1pPr algn="ctr">
              <a:defRPr sz="4800" cap="all" baseline="0"/>
            </a:lvl1pPr>
          </a:lstStyle>
          <a:p>
            <a:r>
              <a:rPr lang="en-US" dirty="0"/>
              <a:t>TITLE TEXT</a:t>
            </a:r>
          </a:p>
        </p:txBody>
      </p:sp>
      <p:sp>
        <p:nvSpPr>
          <p:cNvPr id="10" name="Body Level One…"/>
          <p:cNvSpPr txBox="1">
            <a:spLocks noGrp="1"/>
          </p:cNvSpPr>
          <p:nvPr>
            <p:ph type="body" sz="quarter" idx="11"/>
          </p:nvPr>
        </p:nvSpPr>
        <p:spPr>
          <a:xfrm>
            <a:off x="417086" y="1368965"/>
            <a:ext cx="9236514" cy="6188573"/>
          </a:xfrm>
          <a:prstGeom prst="rect">
            <a:avLst/>
          </a:prstGeom>
        </p:spPr>
        <p:txBody>
          <a:bodyPr anchor="t"/>
          <a:lstStyle>
            <a:lvl1pPr marL="0" indent="0">
              <a:spcBef>
                <a:spcPts val="773"/>
              </a:spcBef>
              <a:buClrTx/>
              <a:buSzPct val="85000"/>
              <a:buFont typeface="Wingdings" panose="05000000000000000000" pitchFamily="2" charset="2"/>
              <a:buNone/>
              <a:defRPr sz="3600" b="1">
                <a:solidFill>
                  <a:srgbClr val="5C86B9"/>
                </a:solidFill>
              </a:defRPr>
            </a:lvl1pPr>
            <a:lvl2pPr marL="457200" indent="-452438">
              <a:spcBef>
                <a:spcPts val="773"/>
              </a:spcBef>
              <a:buClrTx/>
              <a:buSzTx/>
              <a:buFont typeface="Wingdings" panose="05000000000000000000" pitchFamily="2" charset="2"/>
              <a:buChar char="Ø"/>
              <a:defRPr sz="3200">
                <a:solidFill>
                  <a:srgbClr val="5C86B9"/>
                </a:solidFill>
              </a:defRPr>
            </a:lvl2pPr>
            <a:lvl3pPr marL="796925" indent="-355600">
              <a:spcBef>
                <a:spcPts val="773"/>
              </a:spcBef>
              <a:buClrTx/>
              <a:buSzPct val="80000"/>
              <a:buFont typeface="Wingdings" panose="05000000000000000000" pitchFamily="2" charset="2"/>
              <a:buChar char="q"/>
              <a:defRPr sz="2800">
                <a:solidFill>
                  <a:srgbClr val="5C86B9"/>
                </a:solidFill>
              </a:defRPr>
            </a:lvl3pPr>
            <a:lvl4pPr marL="969940" indent="-265199">
              <a:spcBef>
                <a:spcPts val="773"/>
              </a:spcBef>
              <a:buClrTx/>
              <a:buSzTx/>
              <a:buFont typeface="Wingdings" panose="05000000000000000000" pitchFamily="2" charset="2"/>
              <a:buChar char="§"/>
              <a:defRPr sz="2400">
                <a:solidFill>
                  <a:srgbClr val="5C86B9"/>
                </a:solidFill>
              </a:defRPr>
            </a:lvl4pPr>
            <a:lvl5pPr marL="1278112" indent="-315538">
              <a:spcBef>
                <a:spcPts val="773"/>
              </a:spcBef>
              <a:buClrTx/>
              <a:buSzTx/>
              <a:buFont typeface="Courier New" panose="02070309020205020404" pitchFamily="49" charset="0"/>
              <a:buChar char="o"/>
              <a:defRPr sz="24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 name="Slide Number Placeholder 1">
            <a:extLst>
              <a:ext uri="{FF2B5EF4-FFF2-40B4-BE49-F238E27FC236}">
                <a16:creationId xmlns:a16="http://schemas.microsoft.com/office/drawing/2014/main" id="{8A4AB212-8094-4BCE-B1FB-C2694AEC970A}"/>
              </a:ext>
            </a:extLst>
          </p:cNvPr>
          <p:cNvSpPr>
            <a:spLocks noGrp="1"/>
          </p:cNvSpPr>
          <p:nvPr>
            <p:ph type="sldNum" sz="quarter" idx="12"/>
          </p:nvPr>
        </p:nvSpPr>
        <p:spPr>
          <a:xfrm>
            <a:off x="107259" y="7089847"/>
            <a:ext cx="554639" cy="533479"/>
          </a:xfrm>
        </p:spPr>
        <p:txBody>
          <a:bodyPr/>
          <a:lstStyle>
            <a:lvl1pPr>
              <a:defRPr sz="2800" b="1"/>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94533128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mp; Bullets">
    <p:spTree>
      <p:nvGrpSpPr>
        <p:cNvPr id="1" name=""/>
        <p:cNvGrpSpPr/>
        <p:nvPr/>
      </p:nvGrpSpPr>
      <p:grpSpPr>
        <a:xfrm>
          <a:off x="0" y="0"/>
          <a:ext cx="0" cy="0"/>
          <a:chOff x="0" y="0"/>
          <a:chExt cx="0" cy="0"/>
        </a:xfrm>
      </p:grpSpPr>
      <p:pic>
        <p:nvPicPr>
          <p:cNvPr id="15" name="Picture 14" descr="A clock on a tower&#10;&#10;Description automatically generated with low confidence">
            <a:extLst>
              <a:ext uri="{FF2B5EF4-FFF2-40B4-BE49-F238E27FC236}">
                <a16:creationId xmlns:a16="http://schemas.microsoft.com/office/drawing/2014/main" id="{2F760E6A-152D-460B-B7F4-D72B6F8727F1}"/>
              </a:ext>
            </a:extLst>
          </p:cNvPr>
          <p:cNvPicPr>
            <a:picLocks noChangeAspect="1"/>
          </p:cNvPicPr>
          <p:nvPr userDrawn="1"/>
        </p:nvPicPr>
        <p:blipFill>
          <a:blip r:embed="rId2">
            <a:duotone>
              <a:schemeClr val="bg2">
                <a:shade val="45000"/>
                <a:satMod val="135000"/>
              </a:schemeClr>
              <a:prstClr val="white"/>
            </a:duotone>
            <a:alphaModFix amt="50000"/>
            <a:extLst>
              <a:ext uri="{28A0092B-C50C-407E-A947-70E740481C1C}">
                <a14:useLocalDpi xmlns:a14="http://schemas.microsoft.com/office/drawing/2010/main" val="0"/>
              </a:ext>
            </a:extLst>
          </a:blip>
          <a:stretch>
            <a:fillRect/>
          </a:stretch>
        </p:blipFill>
        <p:spPr>
          <a:xfrm>
            <a:off x="161069" y="206615"/>
            <a:ext cx="3600752" cy="7416711"/>
          </a:xfrm>
          <a:prstGeom prst="rect">
            <a:avLst/>
          </a:prstGeom>
        </p:spPr>
      </p:pic>
      <p:sp>
        <p:nvSpPr>
          <p:cNvPr id="6" name="Title Text"/>
          <p:cNvSpPr txBox="1">
            <a:spLocks noGrp="1"/>
          </p:cNvSpPr>
          <p:nvPr>
            <p:ph type="title" hasCustomPrompt="1"/>
          </p:nvPr>
        </p:nvSpPr>
        <p:spPr>
          <a:xfrm>
            <a:off x="231407" y="484306"/>
            <a:ext cx="3426193" cy="2060214"/>
          </a:xfrm>
          <a:prstGeom prst="rect">
            <a:avLst/>
          </a:prstGeom>
        </p:spPr>
        <p:txBody>
          <a:bodyPr anchor="ctr"/>
          <a:lstStyle>
            <a:lvl1pPr algn="ctr">
              <a:defRPr sz="4800" b="1" cap="all" baseline="0">
                <a:solidFill>
                  <a:schemeClr val="accent2">
                    <a:lumMod val="50000"/>
                  </a:schemeClr>
                </a:solidFill>
              </a:defRPr>
            </a:lvl1pPr>
          </a:lstStyle>
          <a:p>
            <a:r>
              <a:rPr lang="en-US" dirty="0"/>
              <a:t>TITLE TEXT</a:t>
            </a:r>
          </a:p>
        </p:txBody>
      </p:sp>
      <p:sp>
        <p:nvSpPr>
          <p:cNvPr id="9" name="Text Placeholder 2"/>
          <p:cNvSpPr>
            <a:spLocks noGrp="1"/>
          </p:cNvSpPr>
          <p:nvPr userDrawn="1">
            <p:ph type="body" sz="quarter" idx="10" hasCustomPrompt="1"/>
          </p:nvPr>
        </p:nvSpPr>
        <p:spPr>
          <a:xfrm>
            <a:off x="231407" y="3659680"/>
            <a:ext cx="3526906" cy="3159489"/>
          </a:xfrm>
        </p:spPr>
        <p:txBody>
          <a:bodyPr>
            <a:normAutofit/>
          </a:bodyPr>
          <a:lstStyle>
            <a:lvl1pPr marL="0" indent="0" algn="ctr">
              <a:buNone/>
              <a:defRPr sz="3600" b="1">
                <a:solidFill>
                  <a:schemeClr val="accent2">
                    <a:lumMod val="50000"/>
                  </a:schemeClr>
                </a:solidFill>
              </a:defRPr>
            </a:lvl1pPr>
          </a:lstStyle>
          <a:p>
            <a:pPr lvl="0"/>
            <a:r>
              <a:rPr lang="en-US" dirty="0"/>
              <a:t>Click To Edit Master Text Styles</a:t>
            </a:r>
          </a:p>
        </p:txBody>
      </p:sp>
      <p:sp>
        <p:nvSpPr>
          <p:cNvPr id="10" name="Body Level One…"/>
          <p:cNvSpPr txBox="1">
            <a:spLocks noGrp="1"/>
          </p:cNvSpPr>
          <p:nvPr userDrawn="1">
            <p:ph type="body" sz="quarter" idx="11"/>
          </p:nvPr>
        </p:nvSpPr>
        <p:spPr>
          <a:xfrm>
            <a:off x="4161692" y="238123"/>
            <a:ext cx="5636982" cy="7319415"/>
          </a:xfrm>
          <a:prstGeom prst="rect">
            <a:avLst/>
          </a:prstGeom>
        </p:spPr>
        <p:txBody>
          <a:bodyPr anchor="t"/>
          <a:lstStyle>
            <a:lvl1pPr marL="0" indent="0">
              <a:spcBef>
                <a:spcPts val="773"/>
              </a:spcBef>
              <a:buClrTx/>
              <a:buSzPct val="85000"/>
              <a:buFont typeface="Wingdings" panose="05000000000000000000" pitchFamily="2" charset="2"/>
              <a:buNone/>
              <a:defRPr sz="3600" b="1">
                <a:solidFill>
                  <a:srgbClr val="5C86B9"/>
                </a:solidFill>
              </a:defRPr>
            </a:lvl1pPr>
            <a:lvl2pPr marL="457200" indent="-452438">
              <a:spcBef>
                <a:spcPts val="773"/>
              </a:spcBef>
              <a:buClrTx/>
              <a:buSzTx/>
              <a:buFont typeface="Wingdings" panose="05000000000000000000" pitchFamily="2" charset="2"/>
              <a:buChar char="v"/>
              <a:defRPr sz="3200">
                <a:solidFill>
                  <a:srgbClr val="5C86B9"/>
                </a:solidFill>
              </a:defRPr>
            </a:lvl2pPr>
            <a:lvl3pPr marL="796925" indent="-355600">
              <a:spcBef>
                <a:spcPts val="773"/>
              </a:spcBef>
              <a:buClrTx/>
              <a:buSzPct val="80000"/>
              <a:buFont typeface="Wingdings" panose="05000000000000000000" pitchFamily="2" charset="2"/>
              <a:buChar char="Ø"/>
              <a:defRPr sz="2800">
                <a:solidFill>
                  <a:srgbClr val="5C86B9"/>
                </a:solidFill>
              </a:defRPr>
            </a:lvl3pPr>
            <a:lvl4pPr marL="969940" indent="-265199">
              <a:spcBef>
                <a:spcPts val="773"/>
              </a:spcBef>
              <a:buClrTx/>
              <a:buSzTx/>
              <a:buFont typeface="Wingdings" panose="05000000000000000000" pitchFamily="2" charset="2"/>
              <a:buChar char="§"/>
              <a:defRPr sz="2400">
                <a:solidFill>
                  <a:srgbClr val="5C86B9"/>
                </a:solidFill>
              </a:defRPr>
            </a:lvl4pPr>
            <a:lvl5pPr marL="1278112" indent="-315538">
              <a:spcBef>
                <a:spcPts val="773"/>
              </a:spcBef>
              <a:buClrTx/>
              <a:buSzTx/>
              <a:buFont typeface="Courier New" panose="02070309020205020404" pitchFamily="49" charset="0"/>
              <a:buChar char="o"/>
              <a:defRPr sz="24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 name="Slide Number Placeholder 1">
            <a:extLst>
              <a:ext uri="{FF2B5EF4-FFF2-40B4-BE49-F238E27FC236}">
                <a16:creationId xmlns:a16="http://schemas.microsoft.com/office/drawing/2014/main" id="{8A4AB212-8094-4BCE-B1FB-C2694AEC970A}"/>
              </a:ext>
            </a:extLst>
          </p:cNvPr>
          <p:cNvSpPr>
            <a:spLocks noGrp="1"/>
          </p:cNvSpPr>
          <p:nvPr userDrawn="1">
            <p:ph type="sldNum" sz="quarter" idx="12"/>
          </p:nvPr>
        </p:nvSpPr>
        <p:spPr>
          <a:xfrm>
            <a:off x="107259" y="7089847"/>
            <a:ext cx="554639" cy="533479"/>
          </a:xfrm>
        </p:spPr>
        <p:txBody>
          <a:bodyPr/>
          <a:lstStyle>
            <a:lvl1pPr>
              <a:defRPr sz="2800" b="1"/>
            </a:lvl1pPr>
          </a:lstStyle>
          <a:p>
            <a:fld id="{86CB4B4D-7CA3-9044-876B-883B54F8677D}" type="slidenum">
              <a:rPr lang="en-US" smtClean="0"/>
              <a:pPr/>
              <a:t>‹#›</a:t>
            </a:fld>
            <a:endParaRPr lang="en-US"/>
          </a:p>
        </p:txBody>
      </p:sp>
      <p:cxnSp>
        <p:nvCxnSpPr>
          <p:cNvPr id="11" name="Straight Connector 10">
            <a:extLst>
              <a:ext uri="{FF2B5EF4-FFF2-40B4-BE49-F238E27FC236}">
                <a16:creationId xmlns:a16="http://schemas.microsoft.com/office/drawing/2014/main" id="{BDF2638C-87C5-46D7-ACA4-C9D546CCEC23}"/>
              </a:ext>
            </a:extLst>
          </p:cNvPr>
          <p:cNvCxnSpPr/>
          <p:nvPr userDrawn="1"/>
        </p:nvCxnSpPr>
        <p:spPr>
          <a:xfrm>
            <a:off x="-46892" y="2965937"/>
            <a:ext cx="3997569" cy="0"/>
          </a:xfrm>
          <a:prstGeom prst="line">
            <a:avLst/>
          </a:prstGeom>
          <a:noFill/>
          <a:ln w="152400" cap="flat">
            <a:solidFill>
              <a:schemeClr val="accent1">
                <a:hueOff val="109193"/>
                <a:satOff val="-4874"/>
                <a:lumOff val="12971"/>
              </a:schemeClr>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73E1DC63-B7C9-4827-B198-7F008CE9E7B7}"/>
              </a:ext>
            </a:extLst>
          </p:cNvPr>
          <p:cNvCxnSpPr>
            <a:cxnSpLocks/>
          </p:cNvCxnSpPr>
          <p:nvPr userDrawn="1"/>
        </p:nvCxnSpPr>
        <p:spPr>
          <a:xfrm>
            <a:off x="3903785" y="0"/>
            <a:ext cx="19112" cy="7772400"/>
          </a:xfrm>
          <a:prstGeom prst="line">
            <a:avLst/>
          </a:prstGeom>
          <a:noFill/>
          <a:ln w="152400" cap="flat">
            <a:solidFill>
              <a:schemeClr val="accent1">
                <a:hueOff val="109193"/>
                <a:satOff val="-4874"/>
                <a:lumOff val="12971"/>
              </a:scheme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10807274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wo Content">
    <p:spTree>
      <p:nvGrpSpPr>
        <p:cNvPr id="1" name=""/>
        <p:cNvGrpSpPr/>
        <p:nvPr/>
      </p:nvGrpSpPr>
      <p:grpSpPr>
        <a:xfrm>
          <a:off x="0" y="0"/>
          <a:ext cx="0" cy="0"/>
          <a:chOff x="0" y="0"/>
          <a:chExt cx="0" cy="0"/>
        </a:xfrm>
      </p:grpSpPr>
      <p:sp>
        <p:nvSpPr>
          <p:cNvPr id="49" name="Line"/>
          <p:cNvSpPr/>
          <p:nvPr/>
        </p:nvSpPr>
        <p:spPr>
          <a:xfrm flipV="1">
            <a:off x="661898" y="1062626"/>
            <a:ext cx="8483950" cy="20810"/>
          </a:xfrm>
          <a:prstGeom prst="line">
            <a:avLst/>
          </a:prstGeom>
          <a:ln w="63500" cmpd="dbl">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51" name="Title Text"/>
          <p:cNvSpPr txBox="1">
            <a:spLocks noGrp="1"/>
          </p:cNvSpPr>
          <p:nvPr>
            <p:ph type="title" hasCustomPrompt="1"/>
          </p:nvPr>
        </p:nvSpPr>
        <p:spPr>
          <a:xfrm>
            <a:off x="231407" y="238123"/>
            <a:ext cx="9567267" cy="819839"/>
          </a:xfrm>
          <a:prstGeom prst="rect">
            <a:avLst/>
          </a:prstGeom>
        </p:spPr>
        <p:txBody>
          <a:bodyPr anchor="ctr"/>
          <a:lstStyle>
            <a:lvl1pPr algn="ctr">
              <a:defRPr/>
            </a:lvl1pPr>
          </a:lstStyle>
          <a:p>
            <a:r>
              <a:rPr lang="en-US" dirty="0"/>
              <a:t>TITLE TEXT</a:t>
            </a:r>
          </a:p>
        </p:txBody>
      </p:sp>
      <p:sp>
        <p:nvSpPr>
          <p:cNvPr id="52" name="Body Level One…"/>
          <p:cNvSpPr txBox="1">
            <a:spLocks noGrp="1"/>
          </p:cNvSpPr>
          <p:nvPr>
            <p:ph type="body" sz="quarter" idx="1"/>
          </p:nvPr>
        </p:nvSpPr>
        <p:spPr>
          <a:xfrm>
            <a:off x="5165304" y="2298337"/>
            <a:ext cx="4773615" cy="5259201"/>
          </a:xfrm>
          <a:prstGeom prst="rect">
            <a:avLst/>
          </a:prstGeom>
        </p:spPr>
        <p:txBody>
          <a:bodyPr anchor="t"/>
          <a:lstStyle>
            <a:lvl1pPr marL="0" indent="0">
              <a:spcBef>
                <a:spcPts val="773"/>
              </a:spcBef>
              <a:buClrTx/>
              <a:buSzPct val="85000"/>
              <a:buFont typeface="Wingdings" panose="05000000000000000000" pitchFamily="2" charset="2"/>
              <a:buNone/>
              <a:defRPr sz="3600" b="1">
                <a:solidFill>
                  <a:srgbClr val="5C86B9"/>
                </a:solidFill>
              </a:defRPr>
            </a:lvl1pPr>
            <a:lvl2pPr marL="457200" indent="-406400">
              <a:spcBef>
                <a:spcPts val="773"/>
              </a:spcBef>
              <a:buClrTx/>
              <a:buSzPct val="85000"/>
              <a:buFont typeface="Wingdings" panose="05000000000000000000" pitchFamily="2" charset="2"/>
              <a:buChar char="v"/>
              <a:defRPr sz="3600">
                <a:solidFill>
                  <a:srgbClr val="5C86B9"/>
                </a:solidFill>
              </a:defRPr>
            </a:lvl2pPr>
            <a:lvl3pPr marL="796925" indent="-369888">
              <a:spcBef>
                <a:spcPts val="773"/>
              </a:spcBef>
              <a:buClrTx/>
              <a:buSzPct val="80000"/>
              <a:buFont typeface="Wingdings" panose="05000000000000000000" pitchFamily="2" charset="2"/>
              <a:buChar char="Ø"/>
              <a:defRPr sz="3200">
                <a:solidFill>
                  <a:srgbClr val="5C86B9"/>
                </a:solidFill>
              </a:defRPr>
            </a:lvl3pPr>
            <a:lvl4pPr marL="1254125" indent="-339725">
              <a:spcBef>
                <a:spcPts val="773"/>
              </a:spcBef>
              <a:buClrTx/>
              <a:buSzTx/>
              <a:buFont typeface="Wingdings" panose="05000000000000000000" pitchFamily="2" charset="2"/>
              <a:buChar char="§"/>
              <a:defRPr sz="2800">
                <a:solidFill>
                  <a:srgbClr val="5C86B9"/>
                </a:solidFill>
              </a:defRPr>
            </a:lvl4pPr>
            <a:lvl5pPr marL="1772903" indent="0">
              <a:spcBef>
                <a:spcPts val="773"/>
              </a:spcBef>
              <a:buClrTx/>
              <a:buSzTx/>
              <a:buFontTx/>
              <a:buNone/>
              <a:defRPr sz="28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8" name="Paul’s Letter To Timothy In Troublesome Times" descr="Paul’s Letter To Timothy In Troublesome Times"/>
          <p:cNvPicPr>
            <a:picLocks/>
          </p:cNvPicPr>
          <p:nvPr userDrawn="1"/>
        </p:nvPicPr>
        <p:blipFill>
          <a:blip r:embed="rId2"/>
          <a:stretch>
            <a:fillRect/>
          </a:stretch>
        </p:blipFill>
        <p:spPr>
          <a:xfrm>
            <a:off x="0" y="1018111"/>
            <a:ext cx="10058400" cy="1214438"/>
          </a:xfrm>
          <a:prstGeom prst="rect">
            <a:avLst/>
          </a:prstGeom>
          <a:effectLst>
            <a:outerShdw blurRad="152400" dist="101600" dir="5400000" rotWithShape="0">
              <a:srgbClr val="000000">
                <a:alpha val="38526"/>
              </a:srgbClr>
            </a:outerShdw>
          </a:effectLst>
        </p:spPr>
      </p:pic>
      <p:sp>
        <p:nvSpPr>
          <p:cNvPr id="4" name="Rounded Rectangle 3"/>
          <p:cNvSpPr/>
          <p:nvPr userDrawn="1"/>
        </p:nvSpPr>
        <p:spPr>
          <a:xfrm>
            <a:off x="278964" y="1279680"/>
            <a:ext cx="9519711" cy="624001"/>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rmAutofit/>
          </a:bodyPr>
          <a:lstStyle/>
          <a:p>
            <a:pPr marL="0" marR="0" indent="0" algn="ctr" defTabSz="451820" rtl="0" fontAlgn="auto" latinLnBrk="0" hangingPunct="0">
              <a:lnSpc>
                <a:spcPct val="100000"/>
              </a:lnSpc>
              <a:spcBef>
                <a:spcPts val="0"/>
              </a:spcBef>
              <a:spcAft>
                <a:spcPts val="0"/>
              </a:spcAft>
              <a:buClrTx/>
              <a:buSzTx/>
              <a:buFontTx/>
              <a:buNone/>
              <a:tabLst/>
            </a:pPr>
            <a:endParaRPr kumimoji="0" lang="en-US" sz="2320" b="0" i="0" u="none" strike="noStrike" cap="none" spc="0" normalizeH="0" baseline="0">
              <a:ln>
                <a:noFill/>
              </a:ln>
              <a:solidFill>
                <a:srgbClr val="FFFFFF"/>
              </a:solidFill>
              <a:effectLst/>
              <a:uFillTx/>
              <a:latin typeface="Palatino"/>
              <a:ea typeface="Palatino"/>
              <a:cs typeface="Palatino"/>
              <a:sym typeface="Palatino"/>
            </a:endParaRPr>
          </a:p>
        </p:txBody>
      </p:sp>
      <p:sp>
        <p:nvSpPr>
          <p:cNvPr id="3" name="Text Placeholder 2"/>
          <p:cNvSpPr>
            <a:spLocks noGrp="1"/>
          </p:cNvSpPr>
          <p:nvPr>
            <p:ph type="body" sz="quarter" idx="10" hasCustomPrompt="1"/>
          </p:nvPr>
        </p:nvSpPr>
        <p:spPr>
          <a:xfrm>
            <a:off x="154140" y="1213219"/>
            <a:ext cx="9728964" cy="786854"/>
          </a:xfrm>
        </p:spPr>
        <p:txBody>
          <a:bodyPr>
            <a:normAutofit/>
          </a:bodyPr>
          <a:lstStyle>
            <a:lvl1pPr marL="0" indent="0" algn="ctr">
              <a:buNone/>
              <a:defRPr sz="3600"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122603" y="2298337"/>
            <a:ext cx="4773615" cy="5259201"/>
          </a:xfrm>
          <a:prstGeom prst="rect">
            <a:avLst/>
          </a:prstGeom>
        </p:spPr>
        <p:txBody>
          <a:bodyPr anchor="t">
            <a:normAutofit/>
          </a:bodyPr>
          <a:lstStyle>
            <a:lvl1pPr marL="0" indent="0">
              <a:spcBef>
                <a:spcPts val="773"/>
              </a:spcBef>
              <a:buClrTx/>
              <a:buSzPct val="85000"/>
              <a:buFont typeface="Wingdings" panose="05000000000000000000" pitchFamily="2" charset="2"/>
              <a:buNone/>
              <a:defRPr sz="3600" b="1">
                <a:solidFill>
                  <a:srgbClr val="5C86B9"/>
                </a:solidFill>
              </a:defRPr>
            </a:lvl1pPr>
            <a:lvl2pPr marL="457200" indent="-406400">
              <a:spcBef>
                <a:spcPts val="773"/>
              </a:spcBef>
              <a:buClrTx/>
              <a:buSzPct val="85000"/>
              <a:buFont typeface="Wingdings" panose="05000000000000000000" pitchFamily="2" charset="2"/>
              <a:buChar char="v"/>
              <a:defRPr sz="3600">
                <a:solidFill>
                  <a:srgbClr val="5C86B9"/>
                </a:solidFill>
              </a:defRPr>
            </a:lvl2pPr>
            <a:lvl3pPr marL="796925" indent="-323850">
              <a:spcBef>
                <a:spcPts val="773"/>
              </a:spcBef>
              <a:buClrTx/>
              <a:buSzPct val="80000"/>
              <a:buFont typeface="Wingdings" panose="05000000000000000000" pitchFamily="2" charset="2"/>
              <a:buChar char="Ø"/>
              <a:defRPr sz="3200">
                <a:solidFill>
                  <a:srgbClr val="5C86B9"/>
                </a:solidFill>
              </a:defRPr>
            </a:lvl3pPr>
            <a:lvl4pPr marL="1254125" indent="-339725">
              <a:spcBef>
                <a:spcPts val="773"/>
              </a:spcBef>
              <a:buClrTx/>
              <a:buSzTx/>
              <a:buFont typeface="Wingdings" panose="05000000000000000000" pitchFamily="2" charset="2"/>
              <a:buChar char="§"/>
              <a:defRPr sz="2800">
                <a:solidFill>
                  <a:srgbClr val="5C86B9"/>
                </a:solidFill>
              </a:defRPr>
            </a:lvl4pPr>
            <a:lvl5pPr marL="1772903" indent="0">
              <a:spcBef>
                <a:spcPts val="773"/>
              </a:spcBef>
              <a:buClrTx/>
              <a:buSzTx/>
              <a:buFontTx/>
              <a:buNone/>
              <a:defRPr sz="28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extLst>
      <p:ext uri="{BB962C8B-B14F-4D97-AF65-F5344CB8AC3E}">
        <p14:creationId xmlns:p14="http://schemas.microsoft.com/office/powerpoint/2010/main" val="79532921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e">
    <p:spTree>
      <p:nvGrpSpPr>
        <p:cNvPr id="1" name=""/>
        <p:cNvGrpSpPr/>
        <p:nvPr/>
      </p:nvGrpSpPr>
      <p:grpSpPr>
        <a:xfrm>
          <a:off x="0" y="0"/>
          <a:ext cx="0" cy="0"/>
          <a:chOff x="0" y="0"/>
          <a:chExt cx="0" cy="0"/>
        </a:xfrm>
      </p:grpSpPr>
      <p:sp>
        <p:nvSpPr>
          <p:cNvPr id="49" name="Line"/>
          <p:cNvSpPr/>
          <p:nvPr/>
        </p:nvSpPr>
        <p:spPr>
          <a:xfrm flipV="1">
            <a:off x="661898" y="1062626"/>
            <a:ext cx="8483950" cy="20810"/>
          </a:xfrm>
          <a:prstGeom prst="line">
            <a:avLst/>
          </a:prstGeom>
          <a:ln w="63500" cmpd="dbl">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51" name="Title Text"/>
          <p:cNvSpPr txBox="1">
            <a:spLocks noGrp="1"/>
          </p:cNvSpPr>
          <p:nvPr>
            <p:ph type="title" hasCustomPrompt="1"/>
          </p:nvPr>
        </p:nvSpPr>
        <p:spPr>
          <a:xfrm>
            <a:off x="231407" y="238123"/>
            <a:ext cx="9567267" cy="819839"/>
          </a:xfrm>
          <a:prstGeom prst="rect">
            <a:avLst/>
          </a:prstGeom>
        </p:spPr>
        <p:txBody>
          <a:bodyPr anchor="ctr"/>
          <a:lstStyle>
            <a:lvl1pPr algn="ctr">
              <a:defRPr/>
            </a:lvl1pPr>
          </a:lstStyle>
          <a:p>
            <a:r>
              <a:rPr lang="en-US" dirty="0"/>
              <a:t>TITLE TEXT</a:t>
            </a:r>
          </a:p>
        </p:txBody>
      </p:sp>
      <p:sp>
        <p:nvSpPr>
          <p:cNvPr id="52" name="Body Level One…"/>
          <p:cNvSpPr txBox="1">
            <a:spLocks noGrp="1"/>
          </p:cNvSpPr>
          <p:nvPr>
            <p:ph type="body" sz="quarter" idx="1"/>
          </p:nvPr>
        </p:nvSpPr>
        <p:spPr>
          <a:xfrm>
            <a:off x="5165304" y="2863067"/>
            <a:ext cx="4773615" cy="4909333"/>
          </a:xfrm>
          <a:prstGeom prst="rect">
            <a:avLst/>
          </a:prstGeom>
        </p:spPr>
        <p:txBody>
          <a:bodyPr anchor="t"/>
          <a:lstStyle>
            <a:lvl1pPr marL="358510" indent="-358510">
              <a:spcBef>
                <a:spcPts val="773"/>
              </a:spcBef>
              <a:buClrTx/>
              <a:buSzPct val="85000"/>
              <a:buFont typeface="Wingdings" panose="05000000000000000000" pitchFamily="2" charset="2"/>
              <a:buChar char="v"/>
              <a:defRPr sz="2784" b="1">
                <a:solidFill>
                  <a:srgbClr val="5C86B9"/>
                </a:solidFill>
              </a:defRPr>
            </a:lvl1pPr>
            <a:lvl2pPr marL="707197" indent="-348687">
              <a:spcBef>
                <a:spcPts val="773"/>
              </a:spcBef>
              <a:buClrTx/>
              <a:buSzTx/>
              <a:buFont typeface="Wingdings" panose="05000000000000000000" pitchFamily="2" charset="2"/>
              <a:buChar char="Ø"/>
              <a:defRPr sz="2475">
                <a:solidFill>
                  <a:srgbClr val="5C86B9"/>
                </a:solidFill>
              </a:defRPr>
            </a:lvl2pPr>
            <a:lvl3pPr marL="969940" indent="-265199">
              <a:spcBef>
                <a:spcPts val="773"/>
              </a:spcBef>
              <a:buClrTx/>
              <a:buSzPct val="80000"/>
              <a:buFont typeface="Wingdings" panose="05000000000000000000" pitchFamily="2" charset="2"/>
              <a:buChar char="q"/>
              <a:defRPr sz="2166">
                <a:solidFill>
                  <a:srgbClr val="5C86B9"/>
                </a:solidFill>
              </a:defRPr>
            </a:lvl3pPr>
            <a:lvl4pPr marL="1414394" indent="0">
              <a:spcBef>
                <a:spcPts val="773"/>
              </a:spcBef>
              <a:buClrTx/>
              <a:buSzTx/>
              <a:buFontTx/>
              <a:buNone/>
              <a:defRPr sz="1856">
                <a:solidFill>
                  <a:srgbClr val="5C86B9"/>
                </a:solidFill>
              </a:defRPr>
            </a:lvl4pPr>
            <a:lvl5pPr marL="1772903" indent="0">
              <a:spcBef>
                <a:spcPts val="773"/>
              </a:spcBef>
              <a:buClrTx/>
              <a:buSzTx/>
              <a:buFontTx/>
              <a:buNone/>
              <a:defRPr sz="1856">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8" name="Paul’s Letter To Timothy In Troublesome Times" descr="Paul’s Letter To Timothy In Troublesome Times"/>
          <p:cNvPicPr>
            <a:picLocks/>
          </p:cNvPicPr>
          <p:nvPr userDrawn="1"/>
        </p:nvPicPr>
        <p:blipFill>
          <a:blip r:embed="rId2"/>
          <a:stretch>
            <a:fillRect/>
          </a:stretch>
        </p:blipFill>
        <p:spPr>
          <a:xfrm>
            <a:off x="0" y="1018111"/>
            <a:ext cx="10058400" cy="1214438"/>
          </a:xfrm>
          <a:prstGeom prst="rect">
            <a:avLst/>
          </a:prstGeom>
          <a:effectLst>
            <a:outerShdw blurRad="152400" dist="101600" dir="5400000" rotWithShape="0">
              <a:srgbClr val="000000">
                <a:alpha val="38526"/>
              </a:srgbClr>
            </a:outerShdw>
          </a:effectLst>
        </p:spPr>
      </p:pic>
      <p:sp>
        <p:nvSpPr>
          <p:cNvPr id="4" name="Rounded Rectangle 3"/>
          <p:cNvSpPr/>
          <p:nvPr userDrawn="1"/>
        </p:nvSpPr>
        <p:spPr>
          <a:xfrm>
            <a:off x="278964" y="1279680"/>
            <a:ext cx="9519711" cy="624001"/>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rmAutofit/>
          </a:bodyPr>
          <a:lstStyle/>
          <a:p>
            <a:pPr marL="0" marR="0" indent="0" algn="ctr" defTabSz="451820" rtl="0" fontAlgn="auto" latinLnBrk="0" hangingPunct="0">
              <a:lnSpc>
                <a:spcPct val="100000"/>
              </a:lnSpc>
              <a:spcBef>
                <a:spcPts val="0"/>
              </a:spcBef>
              <a:spcAft>
                <a:spcPts val="0"/>
              </a:spcAft>
              <a:buClrTx/>
              <a:buSzTx/>
              <a:buFontTx/>
              <a:buNone/>
              <a:tabLst/>
            </a:pPr>
            <a:endParaRPr kumimoji="0" lang="en-US" sz="2320" b="0" i="0" u="none" strike="noStrike" cap="none" spc="0" normalizeH="0" baseline="0">
              <a:ln>
                <a:noFill/>
              </a:ln>
              <a:solidFill>
                <a:srgbClr val="FFFFFF"/>
              </a:solidFill>
              <a:effectLst/>
              <a:uFillTx/>
              <a:latin typeface="Palatino"/>
              <a:ea typeface="Palatino"/>
              <a:cs typeface="Palatino"/>
              <a:sym typeface="Palatino"/>
            </a:endParaRPr>
          </a:p>
        </p:txBody>
      </p:sp>
      <p:sp>
        <p:nvSpPr>
          <p:cNvPr id="3" name="Text Placeholder 2"/>
          <p:cNvSpPr>
            <a:spLocks noGrp="1"/>
          </p:cNvSpPr>
          <p:nvPr>
            <p:ph type="body" sz="quarter" idx="10" hasCustomPrompt="1"/>
          </p:nvPr>
        </p:nvSpPr>
        <p:spPr>
          <a:xfrm>
            <a:off x="154140" y="1213219"/>
            <a:ext cx="9728964" cy="786854"/>
          </a:xfrm>
        </p:spPr>
        <p:txBody>
          <a:bodyPr/>
          <a:lstStyle>
            <a:lvl1pPr marL="0" indent="0" algn="ctr">
              <a:buNone/>
              <a:defRPr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122603" y="2863067"/>
            <a:ext cx="4773615" cy="4909332"/>
          </a:xfrm>
          <a:prstGeom prst="rect">
            <a:avLst/>
          </a:prstGeom>
        </p:spPr>
        <p:txBody>
          <a:bodyPr anchor="t"/>
          <a:lstStyle>
            <a:lvl1pPr marL="358510" indent="-358510">
              <a:spcBef>
                <a:spcPts val="773"/>
              </a:spcBef>
              <a:buClrTx/>
              <a:buSzPct val="85000"/>
              <a:buFont typeface="Wingdings" panose="05000000000000000000" pitchFamily="2" charset="2"/>
              <a:buChar char="v"/>
              <a:defRPr sz="2784" b="1">
                <a:solidFill>
                  <a:srgbClr val="5C86B9"/>
                </a:solidFill>
              </a:defRPr>
            </a:lvl1pPr>
            <a:lvl2pPr marL="707197" indent="-348687">
              <a:spcBef>
                <a:spcPts val="773"/>
              </a:spcBef>
              <a:buClrTx/>
              <a:buSzTx/>
              <a:buFont typeface="Wingdings" panose="05000000000000000000" pitchFamily="2" charset="2"/>
              <a:buChar char="Ø"/>
              <a:defRPr sz="2475">
                <a:solidFill>
                  <a:srgbClr val="5C86B9"/>
                </a:solidFill>
              </a:defRPr>
            </a:lvl2pPr>
            <a:lvl3pPr marL="969940" indent="-265199">
              <a:spcBef>
                <a:spcPts val="773"/>
              </a:spcBef>
              <a:buClrTx/>
              <a:buSzPct val="80000"/>
              <a:buFont typeface="Wingdings" panose="05000000000000000000" pitchFamily="2" charset="2"/>
              <a:buChar char="q"/>
              <a:defRPr sz="2166">
                <a:solidFill>
                  <a:srgbClr val="5C86B9"/>
                </a:solidFill>
              </a:defRPr>
            </a:lvl3pPr>
            <a:lvl4pPr marL="1414394" indent="0">
              <a:spcBef>
                <a:spcPts val="773"/>
              </a:spcBef>
              <a:buClrTx/>
              <a:buSzTx/>
              <a:buFontTx/>
              <a:buNone/>
              <a:defRPr sz="1856">
                <a:solidFill>
                  <a:srgbClr val="5C86B9"/>
                </a:solidFill>
              </a:defRPr>
            </a:lvl4pPr>
            <a:lvl5pPr marL="1772903" indent="0">
              <a:spcBef>
                <a:spcPts val="773"/>
              </a:spcBef>
              <a:buClrTx/>
              <a:buSzTx/>
              <a:buFontTx/>
              <a:buNone/>
              <a:defRPr sz="1856">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 name="Text Placeholder 4"/>
          <p:cNvSpPr>
            <a:spLocks noGrp="1"/>
          </p:cNvSpPr>
          <p:nvPr>
            <p:ph type="body" sz="quarter" idx="12"/>
          </p:nvPr>
        </p:nvSpPr>
        <p:spPr>
          <a:xfrm>
            <a:off x="136007" y="2232549"/>
            <a:ext cx="4769277" cy="532438"/>
          </a:xfrm>
        </p:spPr>
        <p:txBody>
          <a:bodyPr>
            <a:normAutofit/>
          </a:bodyPr>
          <a:lstStyle>
            <a:lvl1pPr marL="0" indent="0" algn="ctr">
              <a:buNone/>
              <a:defRPr sz="3403" b="1" cap="none" spc="0">
                <a:ln w="22225">
                  <a:solidFill>
                    <a:schemeClr val="accent2"/>
                  </a:solidFill>
                  <a:prstDash val="solid"/>
                </a:ln>
                <a:solidFill>
                  <a:schemeClr val="accent2">
                    <a:lumMod val="40000"/>
                    <a:lumOff val="60000"/>
                  </a:schemeClr>
                </a:solidFill>
                <a:effectLst/>
              </a:defRPr>
            </a:lvl1pPr>
          </a:lstStyle>
          <a:p>
            <a:pPr lvl="0"/>
            <a:r>
              <a:rPr lang="en-US" dirty="0"/>
              <a:t>Click to edit </a:t>
            </a:r>
          </a:p>
        </p:txBody>
      </p:sp>
      <p:sp>
        <p:nvSpPr>
          <p:cNvPr id="11" name="Text Placeholder 4"/>
          <p:cNvSpPr>
            <a:spLocks noGrp="1"/>
          </p:cNvSpPr>
          <p:nvPr>
            <p:ph type="body" sz="quarter" idx="13"/>
          </p:nvPr>
        </p:nvSpPr>
        <p:spPr>
          <a:xfrm>
            <a:off x="5140649" y="2232549"/>
            <a:ext cx="4769277" cy="532438"/>
          </a:xfrm>
        </p:spPr>
        <p:txBody>
          <a:bodyPr>
            <a:normAutofit/>
          </a:bodyPr>
          <a:lstStyle>
            <a:lvl1pPr marL="0" indent="0" algn="ctr">
              <a:buNone/>
              <a:defRPr sz="3403" b="1" cap="none" spc="0">
                <a:ln w="22225">
                  <a:solidFill>
                    <a:schemeClr val="accent2"/>
                  </a:solidFill>
                  <a:prstDash val="solid"/>
                </a:ln>
                <a:solidFill>
                  <a:schemeClr val="accent2">
                    <a:lumMod val="40000"/>
                    <a:lumOff val="60000"/>
                  </a:schemeClr>
                </a:solidFill>
                <a:effectLst/>
              </a:defRPr>
            </a:lvl1pPr>
          </a:lstStyle>
          <a:p>
            <a:pPr lvl="0"/>
            <a:r>
              <a:rPr lang="en-US" dirty="0"/>
              <a:t>Click to edit </a:t>
            </a:r>
          </a:p>
        </p:txBody>
      </p:sp>
    </p:spTree>
    <p:extLst>
      <p:ext uri="{BB962C8B-B14F-4D97-AF65-F5344CB8AC3E}">
        <p14:creationId xmlns:p14="http://schemas.microsoft.com/office/powerpoint/2010/main" val="128391824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Body Level One…"/>
          <p:cNvSpPr txBox="1">
            <a:spLocks noGrp="1"/>
          </p:cNvSpPr>
          <p:nvPr>
            <p:ph type="body" idx="1"/>
          </p:nvPr>
        </p:nvSpPr>
        <p:spPr>
          <a:xfrm>
            <a:off x="275035" y="1205096"/>
            <a:ext cx="9508331" cy="621309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9518716" y="7342549"/>
            <a:ext cx="283732" cy="292965"/>
          </a:xfrm>
          <a:prstGeom prst="rect">
            <a:avLst/>
          </a:prstGeom>
          <a:ln w="12700">
            <a:miter lim="400000"/>
          </a:ln>
        </p:spPr>
        <p:txBody>
          <a:bodyPr wrap="none" lIns="50800" tIns="50800" rIns="50800" bIns="50800" anchor="ctr">
            <a:spAutoFit/>
          </a:bodyPr>
          <a:lstStyle>
            <a:lvl1pPr>
              <a:defRPr sz="1237">
                <a:solidFill>
                  <a:schemeClr val="accent1">
                    <a:hueOff val="54750"/>
                    <a:satOff val="-1697"/>
                    <a:lumOff val="-18038"/>
                  </a:schemeClr>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4" r:id="rId3"/>
    <p:sldLayoutId id="2147483659" r:id="rId4"/>
    <p:sldLayoutId id="2147483658" r:id="rId5"/>
    <p:sldLayoutId id="2147483656" r:id="rId6"/>
    <p:sldLayoutId id="2147483657" r:id="rId7"/>
  </p:sldLayoutIdLst>
  <p:transition spd="med"/>
  <p:hf sldNum="0" hdr="0" ftr="0" dt="0"/>
  <p:txStyles>
    <p:titleStyle>
      <a:lvl1pPr marL="0" marR="0" indent="0"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1pPr>
      <a:lvl2pPr marL="0" marR="0" indent="176799"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2pPr>
      <a:lvl3pPr marL="0" marR="0" indent="353598"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3pPr>
      <a:lvl4pPr marL="0" marR="0" indent="530398"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4pPr>
      <a:lvl5pPr marL="0" marR="0" indent="707197"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5pPr>
      <a:lvl6pPr marL="0" marR="0" indent="883996"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6pPr>
      <a:lvl7pPr marL="0" marR="0" indent="1060795"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7pPr>
      <a:lvl8pPr marL="0" marR="0" indent="1237595"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8pPr>
      <a:lvl9pPr marL="0" marR="0" indent="1414394"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9pPr>
    </p:titleStyle>
    <p:bodyStyle>
      <a:lvl1pPr marL="392887"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1pPr>
      <a:lvl2pPr marL="785774"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2pPr>
      <a:lvl3pPr marL="1178662"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3pPr>
      <a:lvl4pPr marL="1571549"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4pPr>
      <a:lvl5pPr marL="1964436"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5pPr>
      <a:lvl6pPr marL="2357323"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6pPr>
      <a:lvl7pPr marL="2750210"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7pPr>
      <a:lvl8pPr marL="3143098"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8pPr>
      <a:lvl9pPr marL="3535985"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9pPr>
    </p:bodyStyle>
    <p:otherStyle>
      <a:lvl1pPr marL="0" marR="0" indent="0"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1pPr>
      <a:lvl2pPr marL="0" marR="0" indent="176799"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2pPr>
      <a:lvl3pPr marL="0" marR="0" indent="353598"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3pPr>
      <a:lvl4pPr marL="0" marR="0" indent="530398"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4pPr>
      <a:lvl5pPr marL="0" marR="0" indent="707197"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5pPr>
      <a:lvl6pPr marL="0" marR="0" indent="883996"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6pPr>
      <a:lvl7pPr marL="0" marR="0" indent="1060795"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7pPr>
      <a:lvl8pPr marL="0" marR="0" indent="1237595"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8pPr>
      <a:lvl9pPr marL="0" marR="0" indent="1414394"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71123" y="762595"/>
            <a:ext cx="8939182" cy="1630561"/>
          </a:xfrm>
        </p:spPr>
        <p:txBody>
          <a:bodyPr/>
          <a:lstStyle/>
          <a:p>
            <a:r>
              <a:rPr lang="en-US" sz="5568" dirty="0"/>
              <a:t>WE Need Jesus</a:t>
            </a:r>
          </a:p>
        </p:txBody>
      </p:sp>
      <p:sp>
        <p:nvSpPr>
          <p:cNvPr id="6" name="Text Placeholder 5"/>
          <p:cNvSpPr>
            <a:spLocks noGrp="1"/>
          </p:cNvSpPr>
          <p:nvPr>
            <p:ph type="body" sz="quarter" idx="10"/>
          </p:nvPr>
        </p:nvSpPr>
        <p:spPr>
          <a:xfrm>
            <a:off x="1826135" y="2707199"/>
            <a:ext cx="8084170" cy="1935493"/>
          </a:xfrm>
        </p:spPr>
        <p:txBody>
          <a:bodyPr>
            <a:normAutofit/>
          </a:bodyPr>
          <a:lstStyle/>
          <a:p>
            <a:endParaRPr lang="en-US" dirty="0"/>
          </a:p>
        </p:txBody>
      </p:sp>
      <p:sp>
        <p:nvSpPr>
          <p:cNvPr id="2" name="Rectangle 1"/>
          <p:cNvSpPr/>
          <p:nvPr/>
        </p:nvSpPr>
        <p:spPr>
          <a:xfrm>
            <a:off x="4661802" y="4563959"/>
            <a:ext cx="2412841" cy="734945"/>
          </a:xfrm>
          <a:prstGeom prst="rect">
            <a:avLst/>
          </a:prstGeom>
        </p:spPr>
        <p:txBody>
          <a:bodyPr wrap="none">
            <a:spAutoFit/>
          </a:bodyPr>
          <a:lstStyle/>
          <a:p>
            <a:r>
              <a:rPr lang="en-US" sz="4176" b="1" dirty="0">
                <a:solidFill>
                  <a:schemeClr val="bg1"/>
                </a:solidFill>
              </a:rPr>
              <a:t>Eph 2:1-6</a:t>
            </a:r>
          </a:p>
        </p:txBody>
      </p:sp>
    </p:spTree>
    <p:extLst>
      <p:ext uri="{BB962C8B-B14F-4D97-AF65-F5344CB8AC3E}">
        <p14:creationId xmlns:p14="http://schemas.microsoft.com/office/powerpoint/2010/main" val="42299185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p:txBody>
          <a:bodyPr/>
          <a:lstStyle/>
          <a:p>
            <a:r>
              <a:rPr lang="en-US" dirty="0"/>
              <a:t>Needs Of Mankind</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p:txBody>
          <a:bodyPr/>
          <a:lstStyle/>
          <a:p>
            <a:r>
              <a:rPr lang="en-US" dirty="0"/>
              <a:t>Physical Needs</a:t>
            </a:r>
          </a:p>
          <a:p>
            <a:pPr lvl="1"/>
            <a:r>
              <a:rPr lang="en-US" dirty="0"/>
              <a:t>Food</a:t>
            </a:r>
          </a:p>
          <a:p>
            <a:pPr lvl="1"/>
            <a:r>
              <a:rPr lang="en-US" dirty="0"/>
              <a:t>Water</a:t>
            </a:r>
          </a:p>
          <a:p>
            <a:pPr lvl="1"/>
            <a:r>
              <a:rPr lang="en-US" dirty="0"/>
              <a:t>Sunlight</a:t>
            </a:r>
          </a:p>
          <a:p>
            <a:pPr lvl="1"/>
            <a:r>
              <a:rPr lang="en-US" dirty="0"/>
              <a:t>Sleep/Rest</a:t>
            </a:r>
          </a:p>
          <a:p>
            <a:pPr lvl="1"/>
            <a:r>
              <a:rPr lang="en-US" dirty="0"/>
              <a:t>Air</a:t>
            </a:r>
          </a:p>
          <a:p>
            <a:pPr lvl="1"/>
            <a:r>
              <a:rPr lang="en-US" dirty="0"/>
              <a:t>All Things We Can </a:t>
            </a:r>
          </a:p>
          <a:p>
            <a:pPr lvl="2"/>
            <a:r>
              <a:rPr lang="en-US" dirty="0"/>
              <a:t>Feel &amp; Experience</a:t>
            </a:r>
          </a:p>
          <a:p>
            <a:pPr lvl="2"/>
            <a:r>
              <a:rPr lang="en-US" dirty="0"/>
              <a:t>Seek &amp; Desire</a:t>
            </a:r>
          </a:p>
          <a:p>
            <a:r>
              <a:rPr lang="en-US" dirty="0"/>
              <a:t>Spiritual Needs</a:t>
            </a:r>
          </a:p>
          <a:p>
            <a:pPr lvl="1"/>
            <a:r>
              <a:rPr lang="en-US" dirty="0"/>
              <a:t>?</a:t>
            </a:r>
          </a:p>
        </p:txBody>
      </p:sp>
    </p:spTree>
    <p:extLst>
      <p:ext uri="{BB962C8B-B14F-4D97-AF65-F5344CB8AC3E}">
        <p14:creationId xmlns:p14="http://schemas.microsoft.com/office/powerpoint/2010/main" val="38351444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9" end="9"/>
                                            </p:txEl>
                                          </p:spTgt>
                                        </p:tgtEl>
                                        <p:attrNameLst>
                                          <p:attrName>style.visibility</p:attrName>
                                        </p:attrNameLst>
                                      </p:cBhvr>
                                      <p:to>
                                        <p:strVal val="visible"/>
                                      </p:to>
                                    </p:set>
                                    <p:anim calcmode="lin" valueType="num">
                                      <p:cBhvr additive="base">
                                        <p:cTn id="7"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9" end="9"/>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0" end="10"/>
                                            </p:txEl>
                                          </p:spTgt>
                                        </p:tgtEl>
                                        <p:attrNameLst>
                                          <p:attrName>style.visibility</p:attrName>
                                        </p:attrNameLst>
                                      </p:cBhvr>
                                      <p:to>
                                        <p:strVal val="visible"/>
                                      </p:to>
                                    </p:set>
                                    <p:anim calcmode="lin" valueType="num">
                                      <p:cBhvr additive="base">
                                        <p:cTn id="11"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a:xfrm>
            <a:off x="231407" y="3659680"/>
            <a:ext cx="3526906" cy="3159489"/>
          </a:xfrm>
        </p:spPr>
        <p:txBody>
          <a:bodyPr/>
          <a:lstStyle/>
          <a:p>
            <a:r>
              <a:rPr lang="en-US" dirty="0"/>
              <a:t>Mankind’s Condition</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a:xfrm>
            <a:off x="4161692" y="238123"/>
            <a:ext cx="5636982" cy="7319415"/>
          </a:xfrm>
        </p:spPr>
        <p:txBody>
          <a:bodyPr>
            <a:normAutofit fontScale="92500"/>
          </a:bodyPr>
          <a:lstStyle/>
          <a:p>
            <a:r>
              <a:rPr lang="en-US" dirty="0"/>
              <a:t>Jn 8:31-36, Sin Is A Bondage</a:t>
            </a:r>
          </a:p>
          <a:p>
            <a:pPr lvl="1"/>
            <a:r>
              <a:rPr lang="en-US" dirty="0"/>
              <a:t>Vs. 32, And ye shall know the truth, and the truth shall make you free.</a:t>
            </a:r>
          </a:p>
          <a:p>
            <a:pPr lvl="1"/>
            <a:r>
              <a:rPr lang="en-US" dirty="0"/>
              <a:t>Vs. 33, were never in bondage to any man: how sayest thou, Ye shall be made free?</a:t>
            </a:r>
          </a:p>
          <a:p>
            <a:pPr lvl="1"/>
            <a:r>
              <a:rPr lang="en-US" dirty="0"/>
              <a:t>Vs. 34, Jesus answered them, Whosoever committeth sin is the servant of sin.</a:t>
            </a:r>
          </a:p>
          <a:p>
            <a:pPr lvl="1"/>
            <a:r>
              <a:rPr lang="en-US" dirty="0"/>
              <a:t>Vs. 36, If the Son therefore shall make you free, ye shall be free indeed.</a:t>
            </a:r>
          </a:p>
        </p:txBody>
      </p:sp>
    </p:spTree>
    <p:extLst>
      <p:ext uri="{BB962C8B-B14F-4D97-AF65-F5344CB8AC3E}">
        <p14:creationId xmlns:p14="http://schemas.microsoft.com/office/powerpoint/2010/main" val="10181889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additive="base">
                                        <p:cTn id="2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a:xfrm>
            <a:off x="231407" y="3659680"/>
            <a:ext cx="3526906" cy="3159489"/>
          </a:xfrm>
        </p:spPr>
        <p:txBody>
          <a:bodyPr/>
          <a:lstStyle/>
          <a:p>
            <a:r>
              <a:rPr lang="en-US" dirty="0"/>
              <a:t>Mankind’s Condition</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a:xfrm>
            <a:off x="4161692" y="238123"/>
            <a:ext cx="5636982" cy="7319415"/>
          </a:xfrm>
        </p:spPr>
        <p:txBody>
          <a:bodyPr>
            <a:normAutofit fontScale="85000" lnSpcReduction="20000"/>
          </a:bodyPr>
          <a:lstStyle/>
          <a:p>
            <a:r>
              <a:rPr lang="en-US" dirty="0"/>
              <a:t>Bible Words For Sin</a:t>
            </a:r>
          </a:p>
          <a:p>
            <a:pPr lvl="1"/>
            <a:r>
              <a:rPr lang="en-US" dirty="0"/>
              <a:t>SIN, to miss the mark or aim. </a:t>
            </a:r>
          </a:p>
          <a:p>
            <a:pPr lvl="1"/>
            <a:r>
              <a:rPr lang="en-US" dirty="0"/>
              <a:t>TRANSGRESS, overstep, go aside from, violate, transgress. to go past, pass by, neglect. </a:t>
            </a:r>
          </a:p>
          <a:p>
            <a:pPr lvl="1"/>
            <a:r>
              <a:rPr lang="en-US" dirty="0"/>
              <a:t>INIQUITY, unrighteousness, wrongdoing. </a:t>
            </a:r>
          </a:p>
          <a:p>
            <a:pPr lvl="1"/>
            <a:r>
              <a:rPr lang="en-US" dirty="0"/>
              <a:t>ERR, to go astray, to swerve, to deviate from. </a:t>
            </a:r>
          </a:p>
          <a:p>
            <a:pPr lvl="1"/>
            <a:r>
              <a:rPr lang="en-US" dirty="0"/>
              <a:t>FAULT, a diminishing of that which should have been rendered in full measure.</a:t>
            </a:r>
          </a:p>
          <a:p>
            <a:pPr lvl="1"/>
            <a:r>
              <a:rPr lang="en-US" dirty="0"/>
              <a:t>DISOBEDIENCE, unwillingness to be persuaded, leading to obstinacy. </a:t>
            </a:r>
          </a:p>
          <a:p>
            <a:pPr lvl="1"/>
            <a:r>
              <a:rPr lang="en-US" dirty="0"/>
              <a:t>WICKEDNESS, the disposition and desires, rather than the active exercise</a:t>
            </a:r>
          </a:p>
        </p:txBody>
      </p:sp>
    </p:spTree>
    <p:extLst>
      <p:ext uri="{BB962C8B-B14F-4D97-AF65-F5344CB8AC3E}">
        <p14:creationId xmlns:p14="http://schemas.microsoft.com/office/powerpoint/2010/main" val="31956710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a:xfrm>
            <a:off x="231407" y="3659680"/>
            <a:ext cx="3526906" cy="3159489"/>
          </a:xfrm>
        </p:spPr>
        <p:txBody>
          <a:bodyPr/>
          <a:lstStyle/>
          <a:p>
            <a:r>
              <a:rPr lang="en-US" dirty="0"/>
              <a:t>Mankind’s Condition</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a:xfrm>
            <a:off x="4161692" y="238123"/>
            <a:ext cx="5636982" cy="7319415"/>
          </a:xfrm>
        </p:spPr>
        <p:txBody>
          <a:bodyPr>
            <a:normAutofit/>
          </a:bodyPr>
          <a:lstStyle/>
          <a:p>
            <a:r>
              <a:rPr lang="es-ES" dirty="0" err="1"/>
              <a:t>Bible</a:t>
            </a:r>
            <a:r>
              <a:rPr lang="es-ES" dirty="0"/>
              <a:t> </a:t>
            </a:r>
            <a:r>
              <a:rPr lang="es-ES" dirty="0" err="1"/>
              <a:t>Words</a:t>
            </a:r>
            <a:r>
              <a:rPr lang="es-ES" dirty="0"/>
              <a:t> </a:t>
            </a:r>
            <a:r>
              <a:rPr lang="es-ES" dirty="0" err="1"/>
              <a:t>For</a:t>
            </a:r>
            <a:r>
              <a:rPr lang="es-ES" dirty="0"/>
              <a:t> Sin</a:t>
            </a:r>
          </a:p>
          <a:p>
            <a:pPr lvl="1"/>
            <a:r>
              <a:rPr lang="en-US" dirty="0"/>
              <a:t>EVIL, working mischief; evil intent, lawless, contempt of law. breaking through restraints of ordinances or institutes, divine or human</a:t>
            </a:r>
          </a:p>
          <a:p>
            <a:pPr lvl="1"/>
            <a:r>
              <a:rPr lang="en-US" dirty="0"/>
              <a:t>UNGODLINESS, absence of "the fear of God" </a:t>
            </a:r>
          </a:p>
        </p:txBody>
      </p:sp>
    </p:spTree>
    <p:extLst>
      <p:ext uri="{BB962C8B-B14F-4D97-AF65-F5344CB8AC3E}">
        <p14:creationId xmlns:p14="http://schemas.microsoft.com/office/powerpoint/2010/main" val="37175167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a:xfrm>
            <a:off x="231407" y="3659680"/>
            <a:ext cx="3526906" cy="3159489"/>
          </a:xfrm>
        </p:spPr>
        <p:txBody>
          <a:bodyPr/>
          <a:lstStyle/>
          <a:p>
            <a:r>
              <a:rPr lang="en-US" dirty="0"/>
              <a:t>Mankind’s Condition</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a:xfrm>
            <a:off x="4161692" y="238123"/>
            <a:ext cx="5636982" cy="7319415"/>
          </a:xfrm>
        </p:spPr>
        <p:txBody>
          <a:bodyPr>
            <a:normAutofit fontScale="92500" lnSpcReduction="10000"/>
          </a:bodyPr>
          <a:lstStyle/>
          <a:p>
            <a:r>
              <a:rPr lang="en-US" dirty="0"/>
              <a:t>Jn 8:31-36, Sin Is A Bondage</a:t>
            </a:r>
          </a:p>
          <a:p>
            <a:r>
              <a:rPr lang="en-US" dirty="0"/>
              <a:t>Eph 2:1-6, Dead In Sin</a:t>
            </a:r>
          </a:p>
          <a:p>
            <a:pPr lvl="1"/>
            <a:r>
              <a:rPr lang="en-US" dirty="0"/>
              <a:t>you hath he quickened (Made Alive), who were dead in trespasses and sins</a:t>
            </a:r>
          </a:p>
          <a:p>
            <a:r>
              <a:rPr lang="en-US" dirty="0"/>
              <a:t>Gal 3:22, Imprisoned by Sin</a:t>
            </a:r>
          </a:p>
          <a:p>
            <a:pPr lvl="1"/>
            <a:r>
              <a:rPr lang="en-US" dirty="0"/>
              <a:t>The scripture hath concluded all under (Captured) sin</a:t>
            </a:r>
          </a:p>
          <a:p>
            <a:r>
              <a:rPr lang="en-US" dirty="0"/>
              <a:t>Rom 6:15-23, Enslaved By Sin</a:t>
            </a:r>
          </a:p>
          <a:p>
            <a:pPr lvl="1"/>
            <a:r>
              <a:rPr lang="en-US" dirty="0"/>
              <a:t>Vs. 17, were enslaved to sin</a:t>
            </a:r>
          </a:p>
          <a:p>
            <a:pPr lvl="1"/>
            <a:r>
              <a:rPr lang="en-US" dirty="0"/>
              <a:t>Vs. 18 &amp; 22, now freed from Sin and enslaved to God</a:t>
            </a:r>
          </a:p>
          <a:p>
            <a:pPr lvl="1"/>
            <a:r>
              <a:rPr lang="en-US" dirty="0"/>
              <a:t>Vs. 23, Rewarded Eternal “Life”</a:t>
            </a:r>
          </a:p>
        </p:txBody>
      </p:sp>
    </p:spTree>
    <p:extLst>
      <p:ext uri="{BB962C8B-B14F-4D97-AF65-F5344CB8AC3E}">
        <p14:creationId xmlns:p14="http://schemas.microsoft.com/office/powerpoint/2010/main" val="28762136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 calcmode="lin" valueType="num">
                                      <p:cBhvr additive="base">
                                        <p:cTn id="1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 calcmode="lin" valueType="num">
                                      <p:cBhvr additive="base">
                                        <p:cTn id="2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 calcmode="lin" valueType="num">
                                      <p:cBhvr additive="base">
                                        <p:cTn id="3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 calcmode="lin" valueType="num">
                                      <p:cBhvr additive="base">
                                        <p:cTn id="39"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a:xfrm>
            <a:off x="231407" y="3659680"/>
            <a:ext cx="3526906" cy="3159489"/>
          </a:xfrm>
        </p:spPr>
        <p:txBody>
          <a:bodyPr/>
          <a:lstStyle/>
          <a:p>
            <a:r>
              <a:rPr lang="en-US" dirty="0"/>
              <a:t>Jesus – The Solution</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a:xfrm>
            <a:off x="4161692" y="238123"/>
            <a:ext cx="5636982" cy="7319415"/>
          </a:xfrm>
        </p:spPr>
        <p:txBody>
          <a:bodyPr>
            <a:normAutofit lnSpcReduction="10000"/>
          </a:bodyPr>
          <a:lstStyle/>
          <a:p>
            <a:r>
              <a:rPr lang="en-US" dirty="0"/>
              <a:t>1 Tim 2:1-8, Ransomed</a:t>
            </a:r>
          </a:p>
          <a:p>
            <a:pPr lvl="1"/>
            <a:r>
              <a:rPr lang="en-US" dirty="0"/>
              <a:t>Vs. 5-6, For there is one God, and one mediator between God and men, the man Christ Jesus;6 Who gave himself a ransom for all</a:t>
            </a:r>
          </a:p>
          <a:p>
            <a:pPr lvl="1"/>
            <a:r>
              <a:rPr lang="en-US" dirty="0"/>
              <a:t>Mt 20:28, Jesus came to minister, to give his life a ransom </a:t>
            </a:r>
          </a:p>
          <a:p>
            <a:r>
              <a:rPr lang="en-US" dirty="0"/>
              <a:t>Rom 3:23-26, Redemption</a:t>
            </a:r>
          </a:p>
          <a:p>
            <a:pPr lvl="1"/>
            <a:r>
              <a:rPr lang="en-US" dirty="0"/>
              <a:t>Vs. 24, Being justified freely by his grace through the redemption that is in Christ Jesus</a:t>
            </a:r>
          </a:p>
        </p:txBody>
      </p:sp>
    </p:spTree>
    <p:extLst>
      <p:ext uri="{BB962C8B-B14F-4D97-AF65-F5344CB8AC3E}">
        <p14:creationId xmlns:p14="http://schemas.microsoft.com/office/powerpoint/2010/main" val="124440750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 calcmode="lin" valueType="num">
                                      <p:cBhvr additive="base">
                                        <p:cTn id="2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a:xfrm>
            <a:off x="231407" y="3659680"/>
            <a:ext cx="3526906" cy="3159489"/>
          </a:xfrm>
        </p:spPr>
        <p:txBody>
          <a:bodyPr/>
          <a:lstStyle/>
          <a:p>
            <a:r>
              <a:rPr lang="en-US" dirty="0"/>
              <a:t>Jesus – The Solution</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a:xfrm>
            <a:off x="4161692" y="238123"/>
            <a:ext cx="5636982" cy="7319415"/>
          </a:xfrm>
        </p:spPr>
        <p:txBody>
          <a:bodyPr>
            <a:normAutofit/>
          </a:bodyPr>
          <a:lstStyle/>
          <a:p>
            <a:r>
              <a:rPr lang="en-US" dirty="0"/>
              <a:t>Rom 5:6-11, Reconciliation </a:t>
            </a:r>
          </a:p>
          <a:p>
            <a:pPr lvl="1"/>
            <a:r>
              <a:rPr lang="en-US" dirty="0"/>
              <a:t>Vs. 8-10, But God commended his love toward us, in that, while we were yet sinners, Christ died for us.9 Much more then, being now justified by his blood, we shall be saved from wrath through him.10 For if, when we were enemies, we were reconciled to God by the death of his Son...</a:t>
            </a:r>
          </a:p>
        </p:txBody>
      </p:sp>
    </p:spTree>
    <p:extLst>
      <p:ext uri="{BB962C8B-B14F-4D97-AF65-F5344CB8AC3E}">
        <p14:creationId xmlns:p14="http://schemas.microsoft.com/office/powerpoint/2010/main" val="102043685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FFB044-8A8D-4FD3-A8DA-B31B3B1179FB}"/>
              </a:ext>
            </a:extLst>
          </p:cNvPr>
          <p:cNvSpPr>
            <a:spLocks noGrp="1"/>
          </p:cNvSpPr>
          <p:nvPr>
            <p:ph type="title"/>
          </p:nvPr>
        </p:nvSpPr>
        <p:spPr>
          <a:xfrm>
            <a:off x="231407" y="484306"/>
            <a:ext cx="3426193" cy="2060214"/>
          </a:xfrm>
        </p:spPr>
        <p:txBody>
          <a:bodyPr/>
          <a:lstStyle/>
          <a:p>
            <a:r>
              <a:rPr lang="en-US" dirty="0"/>
              <a:t>We Need Jesus</a:t>
            </a:r>
          </a:p>
        </p:txBody>
      </p:sp>
      <p:sp>
        <p:nvSpPr>
          <p:cNvPr id="4" name="Text Placeholder 3">
            <a:extLst>
              <a:ext uri="{FF2B5EF4-FFF2-40B4-BE49-F238E27FC236}">
                <a16:creationId xmlns:a16="http://schemas.microsoft.com/office/drawing/2014/main" id="{3919406E-5628-DDA2-F645-99363A8667BF}"/>
              </a:ext>
            </a:extLst>
          </p:cNvPr>
          <p:cNvSpPr>
            <a:spLocks noGrp="1"/>
          </p:cNvSpPr>
          <p:nvPr>
            <p:ph type="body" sz="quarter" idx="10"/>
          </p:nvPr>
        </p:nvSpPr>
        <p:spPr>
          <a:xfrm>
            <a:off x="231407" y="3659680"/>
            <a:ext cx="3526906" cy="3159489"/>
          </a:xfrm>
        </p:spPr>
        <p:txBody>
          <a:bodyPr/>
          <a:lstStyle/>
          <a:p>
            <a:r>
              <a:rPr lang="en-US" dirty="0"/>
              <a:t>Jesus – The Solution</a:t>
            </a:r>
          </a:p>
        </p:txBody>
      </p:sp>
      <p:sp>
        <p:nvSpPr>
          <p:cNvPr id="8" name="Text Placeholder 7">
            <a:extLst>
              <a:ext uri="{FF2B5EF4-FFF2-40B4-BE49-F238E27FC236}">
                <a16:creationId xmlns:a16="http://schemas.microsoft.com/office/drawing/2014/main" id="{29A182EF-2759-5C0D-EF1F-96DBD591E976}"/>
              </a:ext>
            </a:extLst>
          </p:cNvPr>
          <p:cNvSpPr>
            <a:spLocks noGrp="1"/>
          </p:cNvSpPr>
          <p:nvPr>
            <p:ph type="body" sz="quarter" idx="11"/>
          </p:nvPr>
        </p:nvSpPr>
        <p:spPr>
          <a:xfrm>
            <a:off x="4161692" y="238123"/>
            <a:ext cx="5636982" cy="7319415"/>
          </a:xfrm>
        </p:spPr>
        <p:txBody>
          <a:bodyPr/>
          <a:lstStyle/>
          <a:p>
            <a:r>
              <a:rPr lang="en-US" dirty="0"/>
              <a:t>Rom 5:6-11, Reconciliation </a:t>
            </a:r>
          </a:p>
          <a:p>
            <a:pPr lvl="1"/>
            <a:r>
              <a:rPr lang="en-US" dirty="0"/>
              <a:t>2 Cor 5:17-20, Therefore if any man be in Christ, he is a new creature: old things are passed away; behold, all things are become new.18 And all things are of God, who hath reconciled us to himself by Jesus Christ</a:t>
            </a:r>
          </a:p>
        </p:txBody>
      </p:sp>
    </p:spTree>
    <p:extLst>
      <p:ext uri="{BB962C8B-B14F-4D97-AF65-F5344CB8AC3E}">
        <p14:creationId xmlns:p14="http://schemas.microsoft.com/office/powerpoint/2010/main" val="361253969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31407" y="238123"/>
            <a:ext cx="9567267" cy="819839"/>
          </a:xfrm>
        </p:spPr>
        <p:txBody>
          <a:bodyPr/>
          <a:lstStyle/>
          <a:p>
            <a:r>
              <a:rPr lang="en-US" dirty="0"/>
              <a:t>We Need Jesus</a:t>
            </a:r>
          </a:p>
        </p:txBody>
      </p:sp>
      <p:sp>
        <p:nvSpPr>
          <p:cNvPr id="2" name="Text Placeholder 1"/>
          <p:cNvSpPr>
            <a:spLocks noGrp="1"/>
          </p:cNvSpPr>
          <p:nvPr>
            <p:ph type="body" sz="quarter" idx="1"/>
          </p:nvPr>
        </p:nvSpPr>
        <p:spPr>
          <a:xfrm>
            <a:off x="5165304" y="2298337"/>
            <a:ext cx="4773615" cy="5259201"/>
          </a:xfrm>
        </p:spPr>
        <p:txBody>
          <a:bodyPr/>
          <a:lstStyle/>
          <a:p>
            <a:r>
              <a:rPr lang="en-US" dirty="0"/>
              <a:t>Jesus – The Solution</a:t>
            </a:r>
          </a:p>
          <a:p>
            <a:pPr lvl="1"/>
            <a:r>
              <a:rPr lang="en-US" dirty="0"/>
              <a:t>Ransomed</a:t>
            </a:r>
          </a:p>
          <a:p>
            <a:pPr lvl="1"/>
            <a:r>
              <a:rPr lang="en-US" dirty="0"/>
              <a:t>Redeemed</a:t>
            </a:r>
          </a:p>
          <a:p>
            <a:pPr lvl="1"/>
            <a:r>
              <a:rPr lang="en-US" dirty="0"/>
              <a:t>Reconciled </a:t>
            </a:r>
          </a:p>
        </p:txBody>
      </p:sp>
      <p:sp>
        <p:nvSpPr>
          <p:cNvPr id="21" name="Text Placeholder 20"/>
          <p:cNvSpPr>
            <a:spLocks noGrp="1"/>
          </p:cNvSpPr>
          <p:nvPr>
            <p:ph type="body" sz="quarter" idx="10"/>
          </p:nvPr>
        </p:nvSpPr>
        <p:spPr>
          <a:xfrm>
            <a:off x="154140" y="1213219"/>
            <a:ext cx="9728964" cy="786854"/>
          </a:xfrm>
        </p:spPr>
        <p:txBody>
          <a:bodyPr/>
          <a:lstStyle/>
          <a:p>
            <a:r>
              <a:rPr lang="en-US" dirty="0"/>
              <a:t>Summary</a:t>
            </a:r>
          </a:p>
        </p:txBody>
      </p:sp>
      <p:sp>
        <p:nvSpPr>
          <p:cNvPr id="8" name="Text Placeholder 7">
            <a:extLst>
              <a:ext uri="{FF2B5EF4-FFF2-40B4-BE49-F238E27FC236}">
                <a16:creationId xmlns:a16="http://schemas.microsoft.com/office/drawing/2014/main" id="{B9036100-8A7F-7BA8-7D3C-550E867A90E6}"/>
              </a:ext>
            </a:extLst>
          </p:cNvPr>
          <p:cNvSpPr>
            <a:spLocks noGrp="1"/>
          </p:cNvSpPr>
          <p:nvPr>
            <p:ph type="body" sz="quarter" idx="11"/>
          </p:nvPr>
        </p:nvSpPr>
        <p:spPr>
          <a:xfrm>
            <a:off x="122603" y="2298337"/>
            <a:ext cx="4773615" cy="5259201"/>
          </a:xfrm>
        </p:spPr>
        <p:txBody>
          <a:bodyPr/>
          <a:lstStyle/>
          <a:p>
            <a:r>
              <a:rPr lang="en-US" dirty="0"/>
              <a:t>Mankind’s Condition</a:t>
            </a:r>
          </a:p>
          <a:p>
            <a:pPr lvl="1"/>
            <a:r>
              <a:rPr lang="en-US" dirty="0"/>
              <a:t>Bondage</a:t>
            </a:r>
          </a:p>
          <a:p>
            <a:pPr lvl="1"/>
            <a:r>
              <a:rPr lang="en-US" dirty="0"/>
              <a:t>Dead</a:t>
            </a:r>
          </a:p>
          <a:p>
            <a:pPr lvl="1"/>
            <a:r>
              <a:rPr lang="en-US" dirty="0"/>
              <a:t>Imprisoned</a:t>
            </a:r>
          </a:p>
          <a:p>
            <a:pPr lvl="1"/>
            <a:r>
              <a:rPr lang="en-US" dirty="0"/>
              <a:t>Enslaved</a:t>
            </a:r>
          </a:p>
          <a:p>
            <a:endParaRPr lang="en-US" dirty="0"/>
          </a:p>
        </p:txBody>
      </p:sp>
    </p:spTree>
    <p:extLst>
      <p:ext uri="{BB962C8B-B14F-4D97-AF65-F5344CB8AC3E}">
        <p14:creationId xmlns:p14="http://schemas.microsoft.com/office/powerpoint/2010/main" val="2645117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31407" y="238123"/>
            <a:ext cx="9567267" cy="819839"/>
          </a:xfrm>
        </p:spPr>
        <p:txBody>
          <a:bodyPr/>
          <a:lstStyle/>
          <a:p>
            <a:r>
              <a:rPr lang="en-US" dirty="0"/>
              <a:t>We Need Jesus</a:t>
            </a:r>
          </a:p>
        </p:txBody>
      </p:sp>
      <p:sp>
        <p:nvSpPr>
          <p:cNvPr id="2" name="Text Placeholder 1"/>
          <p:cNvSpPr>
            <a:spLocks noGrp="1"/>
          </p:cNvSpPr>
          <p:nvPr>
            <p:ph type="body" sz="quarter" idx="1"/>
          </p:nvPr>
        </p:nvSpPr>
        <p:spPr>
          <a:xfrm>
            <a:off x="5165304" y="2298337"/>
            <a:ext cx="4773615" cy="5259201"/>
          </a:xfrm>
        </p:spPr>
        <p:txBody>
          <a:bodyPr>
            <a:normAutofit/>
          </a:bodyPr>
          <a:lstStyle/>
          <a:p>
            <a:r>
              <a:rPr lang="en-US" dirty="0"/>
              <a:t>Spiritual Needs To Live</a:t>
            </a:r>
          </a:p>
          <a:p>
            <a:pPr lvl="1"/>
            <a:r>
              <a:rPr lang="en-US" dirty="0"/>
              <a:t>Ransomed</a:t>
            </a:r>
          </a:p>
          <a:p>
            <a:pPr lvl="1"/>
            <a:r>
              <a:rPr lang="en-US" dirty="0"/>
              <a:t>Redeemed</a:t>
            </a:r>
          </a:p>
          <a:p>
            <a:pPr lvl="1"/>
            <a:r>
              <a:rPr lang="en-US" dirty="0"/>
              <a:t>Reconciled</a:t>
            </a:r>
          </a:p>
          <a:p>
            <a:pPr lvl="1"/>
            <a:r>
              <a:rPr lang="en-US" dirty="0"/>
              <a:t>Gifts Offered By God because of Jesus’ Sacrifice</a:t>
            </a:r>
          </a:p>
        </p:txBody>
      </p:sp>
      <p:sp>
        <p:nvSpPr>
          <p:cNvPr id="14" name="Text Placeholder 13">
            <a:extLst>
              <a:ext uri="{FF2B5EF4-FFF2-40B4-BE49-F238E27FC236}">
                <a16:creationId xmlns:a16="http://schemas.microsoft.com/office/drawing/2014/main" id="{52B57293-F906-0FDE-CC78-8D04BDE8C264}"/>
              </a:ext>
            </a:extLst>
          </p:cNvPr>
          <p:cNvSpPr>
            <a:spLocks noGrp="1"/>
          </p:cNvSpPr>
          <p:nvPr>
            <p:ph type="body" sz="quarter" idx="11"/>
          </p:nvPr>
        </p:nvSpPr>
        <p:spPr>
          <a:xfrm>
            <a:off x="122603" y="2298337"/>
            <a:ext cx="4773615" cy="5259201"/>
          </a:xfrm>
        </p:spPr>
        <p:txBody>
          <a:bodyPr/>
          <a:lstStyle/>
          <a:p>
            <a:r>
              <a:rPr lang="en-US" dirty="0"/>
              <a:t>Physical Needs to Live</a:t>
            </a:r>
          </a:p>
          <a:p>
            <a:pPr lvl="1"/>
            <a:r>
              <a:rPr lang="en-US" dirty="0"/>
              <a:t>Food</a:t>
            </a:r>
          </a:p>
          <a:p>
            <a:pPr lvl="1"/>
            <a:r>
              <a:rPr lang="en-US" dirty="0"/>
              <a:t>Water</a:t>
            </a:r>
          </a:p>
          <a:p>
            <a:pPr lvl="1"/>
            <a:r>
              <a:rPr lang="en-US" dirty="0"/>
              <a:t>Sunlight</a:t>
            </a:r>
          </a:p>
          <a:p>
            <a:pPr lvl="1"/>
            <a:r>
              <a:rPr lang="en-US" dirty="0"/>
              <a:t>Sleep/Rest</a:t>
            </a:r>
          </a:p>
          <a:p>
            <a:pPr lvl="1"/>
            <a:r>
              <a:rPr lang="en-US" dirty="0"/>
              <a:t>Air</a:t>
            </a:r>
          </a:p>
          <a:p>
            <a:endParaRPr lang="en-US" dirty="0"/>
          </a:p>
        </p:txBody>
      </p:sp>
      <p:sp>
        <p:nvSpPr>
          <p:cNvPr id="25" name="Text Placeholder 24">
            <a:extLst>
              <a:ext uri="{FF2B5EF4-FFF2-40B4-BE49-F238E27FC236}">
                <a16:creationId xmlns:a16="http://schemas.microsoft.com/office/drawing/2014/main" id="{5072DAD1-8BFF-6219-D3B5-0FA636580D3D}"/>
              </a:ext>
            </a:extLst>
          </p:cNvPr>
          <p:cNvSpPr>
            <a:spLocks noGrp="1"/>
          </p:cNvSpPr>
          <p:nvPr>
            <p:ph type="body" sz="quarter" idx="10"/>
          </p:nvPr>
        </p:nvSpPr>
        <p:spPr/>
        <p:txBody>
          <a:bodyPr/>
          <a:lstStyle/>
          <a:p>
            <a:r>
              <a:rPr lang="en-US" dirty="0"/>
              <a:t>Lessons</a:t>
            </a:r>
          </a:p>
        </p:txBody>
      </p:sp>
    </p:spTree>
    <p:extLst>
      <p:ext uri="{BB962C8B-B14F-4D97-AF65-F5344CB8AC3E}">
        <p14:creationId xmlns:p14="http://schemas.microsoft.com/office/powerpoint/2010/main" val="210909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31407" y="238123"/>
            <a:ext cx="9567267" cy="819839"/>
          </a:xfrm>
        </p:spPr>
        <p:txBody>
          <a:bodyPr/>
          <a:lstStyle/>
          <a:p>
            <a:r>
              <a:rPr lang="en-US" dirty="0"/>
              <a:t>We Need Jesus</a:t>
            </a:r>
          </a:p>
        </p:txBody>
      </p:sp>
      <p:sp>
        <p:nvSpPr>
          <p:cNvPr id="4" name="Text Placeholder 3">
            <a:extLst>
              <a:ext uri="{FF2B5EF4-FFF2-40B4-BE49-F238E27FC236}">
                <a16:creationId xmlns:a16="http://schemas.microsoft.com/office/drawing/2014/main" id="{D26C8D86-E33F-B01C-5736-568FD26278B7}"/>
              </a:ext>
            </a:extLst>
          </p:cNvPr>
          <p:cNvSpPr>
            <a:spLocks noGrp="1"/>
          </p:cNvSpPr>
          <p:nvPr>
            <p:ph type="body" sz="quarter" idx="10"/>
          </p:nvPr>
        </p:nvSpPr>
        <p:spPr>
          <a:xfrm>
            <a:off x="154140" y="1213219"/>
            <a:ext cx="9728964" cy="786854"/>
          </a:xfrm>
        </p:spPr>
        <p:txBody>
          <a:bodyPr/>
          <a:lstStyle/>
          <a:p>
            <a:r>
              <a:rPr lang="en-US" dirty="0"/>
              <a:t>Lessons</a:t>
            </a:r>
          </a:p>
        </p:txBody>
      </p:sp>
      <p:sp>
        <p:nvSpPr>
          <p:cNvPr id="5" name="Text Placeholder 4">
            <a:extLst>
              <a:ext uri="{FF2B5EF4-FFF2-40B4-BE49-F238E27FC236}">
                <a16:creationId xmlns:a16="http://schemas.microsoft.com/office/drawing/2014/main" id="{BF03ED02-9D69-9ED1-8C84-CBFD4F6EB0D0}"/>
              </a:ext>
            </a:extLst>
          </p:cNvPr>
          <p:cNvSpPr>
            <a:spLocks noGrp="1"/>
          </p:cNvSpPr>
          <p:nvPr>
            <p:ph type="body" sz="quarter" idx="11"/>
          </p:nvPr>
        </p:nvSpPr>
        <p:spPr>
          <a:xfrm>
            <a:off x="417086" y="2298337"/>
            <a:ext cx="9236514" cy="5259201"/>
          </a:xfrm>
        </p:spPr>
        <p:txBody>
          <a:bodyPr/>
          <a:lstStyle/>
          <a:p>
            <a:r>
              <a:rPr lang="en-US" dirty="0"/>
              <a:t>Nature Of God</a:t>
            </a:r>
          </a:p>
          <a:p>
            <a:pPr lvl="1"/>
            <a:r>
              <a:rPr lang="en-US" dirty="0"/>
              <a:t>Love For His Creation</a:t>
            </a:r>
          </a:p>
          <a:p>
            <a:pPr lvl="2"/>
            <a:r>
              <a:rPr lang="en-US" dirty="0"/>
              <a:t>Grace &amp; Mercy</a:t>
            </a:r>
          </a:p>
          <a:p>
            <a:pPr lvl="3"/>
            <a:r>
              <a:rPr lang="en-US" dirty="0"/>
              <a:t>Long before we ever failed him</a:t>
            </a:r>
          </a:p>
          <a:p>
            <a:pPr lvl="2"/>
            <a:r>
              <a:rPr lang="en-US" dirty="0"/>
              <a:t>Longsuffering</a:t>
            </a:r>
          </a:p>
          <a:p>
            <a:pPr lvl="3"/>
            <a:r>
              <a:rPr lang="en-US" dirty="0"/>
              <a:t>Patiently waiting for us to reconcile with Him</a:t>
            </a:r>
          </a:p>
        </p:txBody>
      </p:sp>
    </p:spTree>
    <p:extLst>
      <p:ext uri="{BB962C8B-B14F-4D97-AF65-F5344CB8AC3E}">
        <p14:creationId xmlns:p14="http://schemas.microsoft.com/office/powerpoint/2010/main" val="1663650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 calcmode="lin" valueType="num">
                                      <p:cBhvr additive="base">
                                        <p:cTn id="1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ditorial">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ditorial">
  <a:themeElements>
    <a:clrScheme name="Editorial">
      <a:dk1>
        <a:srgbClr val="000000"/>
      </a:dk1>
      <a:lt1>
        <a:srgbClr val="FFFFFF"/>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1320</TotalTime>
  <Words>643</Words>
  <Application>Microsoft Office PowerPoint</Application>
  <PresentationFormat>Custom</PresentationFormat>
  <Paragraphs>95</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Courier New</vt:lpstr>
      <vt:lpstr>Didot</vt:lpstr>
      <vt:lpstr>Helvetica</vt:lpstr>
      <vt:lpstr>Helvetica Neue</vt:lpstr>
      <vt:lpstr>Palatino</vt:lpstr>
      <vt:lpstr>Wingdings</vt:lpstr>
      <vt:lpstr>Zapf Dingbats</vt:lpstr>
      <vt:lpstr>Editorial</vt:lpstr>
      <vt:lpstr>WE Need Jesus</vt:lpstr>
      <vt:lpstr>We Need Jesus</vt:lpstr>
      <vt:lpstr>We Need Jesus</vt:lpstr>
      <vt:lpstr>We Need Jesus</vt:lpstr>
      <vt:lpstr>We Need Jesus</vt:lpstr>
      <vt:lpstr>We Need Jesus</vt:lpstr>
      <vt:lpstr>We Need Jesus</vt:lpstr>
      <vt:lpstr>We Need Jesus</vt:lpstr>
      <vt:lpstr>We Need Jesus</vt:lpstr>
      <vt:lpstr>We Need Jesus</vt:lpstr>
      <vt:lpstr>We Need Jesus</vt:lpstr>
      <vt:lpstr>We Need Jesus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rdward</dc:creator>
  <cp:lastModifiedBy>Ross Ward</cp:lastModifiedBy>
  <cp:revision>419</cp:revision>
  <dcterms:modified xsi:type="dcterms:W3CDTF">2023-08-13T12:53:13Z</dcterms:modified>
</cp:coreProperties>
</file>