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343" r:id="rId3"/>
    <p:sldId id="342" r:id="rId4"/>
    <p:sldId id="344" r:id="rId5"/>
    <p:sldId id="354" r:id="rId6"/>
    <p:sldId id="352" r:id="rId7"/>
    <p:sldId id="349" r:id="rId8"/>
    <p:sldId id="350" r:id="rId9"/>
    <p:sldId id="351" r:id="rId10"/>
    <p:sldId id="356" r:id="rId11"/>
    <p:sldId id="345" r:id="rId12"/>
    <p:sldId id="347" r:id="rId13"/>
    <p:sldId id="348" r:id="rId14"/>
    <p:sldId id="35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A953"/>
    <a:srgbClr val="800000"/>
    <a:srgbClr val="E9DAA3"/>
    <a:srgbClr val="F1E499"/>
    <a:srgbClr val="EEF6BC"/>
    <a:srgbClr val="333399"/>
    <a:srgbClr val="660066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47" autoAdjust="0"/>
    <p:restoredTop sz="89065" autoAdjust="0"/>
  </p:normalViewPr>
  <p:slideViewPr>
    <p:cSldViewPr>
      <p:cViewPr varScale="1">
        <p:scale>
          <a:sx n="81" d="100"/>
          <a:sy n="81" d="100"/>
        </p:scale>
        <p:origin x="150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-1524" y="25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3231D-E7D2-466E-BE31-B256B3D63533}" type="datetimeFigureOut">
              <a:rPr lang="en-US" smtClean="0"/>
              <a:pPr/>
              <a:t>8/1/2023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11CFE-4EBF-43A0-94C5-B6105F15D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6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C0A2C8-E96D-43C2-ABCC-6CE67EC803A0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6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703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5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39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952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6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630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7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389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8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8532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9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123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10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19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11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1294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6392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700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226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pair of shoes imprinted in sand&#10;&#10;Description automatically generated">
            <a:extLst>
              <a:ext uri="{FF2B5EF4-FFF2-40B4-BE49-F238E27FC236}">
                <a16:creationId xmlns:a16="http://schemas.microsoft.com/office/drawing/2014/main" id="{F30F2644-985C-5123-C029-65D3748E99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1"/>
            <a:ext cx="9144000" cy="68476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0391"/>
            <a:ext cx="7315200" cy="14700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2050" y="5791200"/>
            <a:ext cx="6819900" cy="881206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>
            <a:extLst>
              <a:ext uri="{FF2B5EF4-FFF2-40B4-BE49-F238E27FC236}">
                <a16:creationId xmlns:a16="http://schemas.microsoft.com/office/drawing/2014/main" id="{C152AF66-F1FD-A06F-FDA0-32CFDADB0A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2" descr="A person walking on the sand&#10;&#10;Description automatically generated">
            <a:extLst>
              <a:ext uri="{FF2B5EF4-FFF2-40B4-BE49-F238E27FC236}">
                <a16:creationId xmlns:a16="http://schemas.microsoft.com/office/drawing/2014/main" id="{FA5375DD-155A-3FBC-081A-211E423EE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9" t="-985" r="30002" b="8913"/>
          <a:stretch/>
        </p:blipFill>
        <p:spPr>
          <a:xfrm>
            <a:off x="0" y="0"/>
            <a:ext cx="32220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  <a:noFill/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8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400"/>
            </a:lvl4pPr>
            <a:lvl5pPr marL="1714500" indent="-342900">
              <a:defRPr sz="2400"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E99C3-1083-42E8-A9B0-D7F4BEA8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71950" y="6532418"/>
            <a:ext cx="16002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2F67C-F03F-4A84-A527-9A3DBA52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43600" y="6553200"/>
            <a:ext cx="3200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5761D-2818-46FA-9812-73F46E551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238009"/>
            <a:ext cx="2133600" cy="476250"/>
          </a:xfrm>
        </p:spPr>
        <p:txBody>
          <a:bodyPr/>
          <a:lstStyle>
            <a:lvl1pPr algn="ctr">
              <a:defRPr sz="32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B5B3364-BCA1-41D5-5629-347BD6872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3048000" cy="1828800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walking on the sand&#10;&#10;Description automatically generated">
            <a:extLst>
              <a:ext uri="{FF2B5EF4-FFF2-40B4-BE49-F238E27FC236}">
                <a16:creationId xmlns:a16="http://schemas.microsoft.com/office/drawing/2014/main" id="{51AA7F62-ED66-6687-37FF-A7A8C3728F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8" t="-136" r="24491" b="9809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A40E63-276A-4B2C-9413-2AD3E82F8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976" y="1444256"/>
            <a:ext cx="8610600" cy="5410200"/>
          </a:xfrm>
          <a:solidFill>
            <a:schemeClr val="accent6">
              <a:lumMod val="60000"/>
              <a:lumOff val="40000"/>
              <a:alpha val="17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800"/>
            </a:lvl4pPr>
            <a:lvl5pPr marL="1714500" indent="-342900"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EFEF11-1152-4628-B147-2E70C71B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838200"/>
          </a:xfrm>
          <a:solidFill>
            <a:schemeClr val="accent6">
              <a:lumMod val="60000"/>
              <a:lumOff val="40000"/>
              <a:alpha val="46000"/>
            </a:schemeClr>
          </a:solidFill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CB6AA8-A720-4498-B17C-72A0FEF284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2" y="6553200"/>
            <a:ext cx="15240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AD5013-0581-4DE4-872F-1BE54644C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2600" y="6553200"/>
            <a:ext cx="3581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35403-35D0-41AF-A124-A0B398E6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425" y="6315075"/>
            <a:ext cx="611376" cy="476250"/>
          </a:xfrm>
        </p:spPr>
        <p:txBody>
          <a:bodyPr/>
          <a:lstStyle>
            <a:lvl1pPr algn="ctr">
              <a:defRPr sz="24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13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Footlight MT Light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553200"/>
            <a:ext cx="586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Footlight MT Light" pitchFamily="18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67EC1A-459D-4CB5-A423-76398770BCA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9" r:id="rId7"/>
    <p:sldLayoutId id="2147483667" r:id="rId8"/>
    <p:sldLayoutId id="2147483668" r:id="rId9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7256FC-DCC9-7C5D-C658-F0AF5B833F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Discipling Jesus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A36C591-4830-F9AF-CD7D-086ED87CD7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 Cor 5:14-21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35FF1-8CE3-548A-126C-EC1B43AA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9A47A-6FE4-978E-7BFB-B1BB9DC2B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Discipling 1</a:t>
            </a:r>
            <a:r>
              <a:rPr lang="en-US" baseline="30000" dirty="0"/>
              <a:t>st</a:t>
            </a:r>
            <a:r>
              <a:rPr lang="en-US" dirty="0"/>
              <a:t> Century </a:t>
            </a:r>
          </a:p>
          <a:p>
            <a:pPr lvl="1"/>
            <a:r>
              <a:rPr lang="en-US" dirty="0"/>
              <a:t>Jn 9:28, Disciples of Moses and Jesus</a:t>
            </a:r>
          </a:p>
          <a:p>
            <a:pPr lvl="1"/>
            <a:r>
              <a:rPr lang="en-US" dirty="0"/>
              <a:t>Lk 5:33, Disciples of Jesus, John The Baptizer, and Pharisees </a:t>
            </a:r>
          </a:p>
          <a:p>
            <a:pPr lvl="1"/>
            <a:r>
              <a:rPr lang="en-US" dirty="0"/>
              <a:t>Jn 6:60-66, Disciples stop discipling Jesus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92557-50CA-98E5-1B13-BB08801B8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64179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92557-50CA-98E5-1B13-BB08801B8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35FF1-8CE3-548A-126C-EC1B43AA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9A47A-6FE4-978E-7BFB-B1BB9DC2B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Discipling Today </a:t>
            </a:r>
          </a:p>
          <a:p>
            <a:pPr lvl="1"/>
            <a:r>
              <a:rPr lang="en-US" dirty="0"/>
              <a:t>Diets</a:t>
            </a:r>
          </a:p>
          <a:p>
            <a:pPr lvl="1"/>
            <a:r>
              <a:rPr lang="en-US" dirty="0"/>
              <a:t>Athletic Training</a:t>
            </a:r>
          </a:p>
          <a:p>
            <a:pPr lvl="1"/>
            <a:r>
              <a:rPr lang="en-US" dirty="0"/>
              <a:t>Medical Care</a:t>
            </a:r>
          </a:p>
        </p:txBody>
      </p:sp>
    </p:spTree>
    <p:extLst>
      <p:ext uri="{BB962C8B-B14F-4D97-AF65-F5344CB8AC3E}">
        <p14:creationId xmlns:p14="http://schemas.microsoft.com/office/powerpoint/2010/main" val="1735187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35FF1-8CE3-548A-126C-EC1B43AA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9A47A-6FE4-978E-7BFB-B1BB9DC2B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Belief In Jesus</a:t>
            </a:r>
          </a:p>
          <a:p>
            <a:pPr lvl="1"/>
            <a:r>
              <a:rPr lang="en-US" dirty="0"/>
              <a:t>The Messiah/Christ</a:t>
            </a:r>
          </a:p>
          <a:p>
            <a:pPr lvl="2"/>
            <a:r>
              <a:rPr lang="en-US" dirty="0"/>
              <a:t>Anointed One Of God</a:t>
            </a:r>
          </a:p>
          <a:p>
            <a:pPr lvl="2"/>
            <a:r>
              <a:rPr lang="en-US" dirty="0"/>
              <a:t>The Prophet</a:t>
            </a:r>
          </a:p>
          <a:p>
            <a:pPr lvl="1"/>
            <a:r>
              <a:rPr lang="en-US" dirty="0"/>
              <a:t>Son Of God</a:t>
            </a:r>
          </a:p>
          <a:p>
            <a:pPr lvl="2"/>
            <a:r>
              <a:rPr lang="en-US" dirty="0"/>
              <a:t>Of Same Nature</a:t>
            </a:r>
          </a:p>
          <a:p>
            <a:pPr lvl="1"/>
            <a:r>
              <a:rPr lang="en-US" dirty="0"/>
              <a:t>Son Of Man</a:t>
            </a:r>
          </a:p>
          <a:p>
            <a:pPr lvl="2"/>
            <a:r>
              <a:rPr lang="en-US" dirty="0"/>
              <a:t>Uniquely Qualified Mediator</a:t>
            </a:r>
          </a:p>
          <a:p>
            <a:pPr lvl="1"/>
            <a:r>
              <a:rPr lang="en-US" dirty="0"/>
              <a:t>Resurrected From Dead</a:t>
            </a:r>
          </a:p>
          <a:p>
            <a:pPr lvl="2"/>
            <a:r>
              <a:rPr lang="en-US" dirty="0"/>
              <a:t>He Has Power Of Eternal Life</a:t>
            </a:r>
          </a:p>
          <a:p>
            <a:pPr lvl="1"/>
            <a:r>
              <a:rPr lang="en-US" dirty="0"/>
              <a:t>Reconciler/Redeemer</a:t>
            </a:r>
          </a:p>
          <a:p>
            <a:pPr lvl="2"/>
            <a:r>
              <a:rPr lang="en-US" dirty="0"/>
              <a:t>Ransom Paid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92557-50CA-98E5-1B13-BB08801B8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Foundation Of Discipling</a:t>
            </a:r>
          </a:p>
        </p:txBody>
      </p:sp>
    </p:spTree>
    <p:extLst>
      <p:ext uri="{BB962C8B-B14F-4D97-AF65-F5344CB8AC3E}">
        <p14:creationId xmlns:p14="http://schemas.microsoft.com/office/powerpoint/2010/main" val="200610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9A47A-6FE4-978E-7BFB-B1BB9DC2B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Called To Walk Worthy</a:t>
            </a:r>
          </a:p>
          <a:p>
            <a:pPr lvl="1"/>
            <a:r>
              <a:rPr lang="en-US" dirty="0"/>
              <a:t>Eph 4:1-3, Walk Worthy Of Your Calling</a:t>
            </a:r>
          </a:p>
          <a:p>
            <a:pPr lvl="2"/>
            <a:r>
              <a:rPr lang="en-US" dirty="0"/>
              <a:t>Humility</a:t>
            </a:r>
          </a:p>
          <a:p>
            <a:pPr lvl="2"/>
            <a:r>
              <a:rPr lang="en-US" dirty="0"/>
              <a:t>Meekness</a:t>
            </a:r>
          </a:p>
          <a:p>
            <a:pPr lvl="2"/>
            <a:r>
              <a:rPr lang="en-US" dirty="0"/>
              <a:t>Longsuffering</a:t>
            </a:r>
          </a:p>
          <a:p>
            <a:pPr lvl="2"/>
            <a:r>
              <a:rPr lang="en-US" dirty="0"/>
              <a:t>Forbearing one another in love </a:t>
            </a:r>
          </a:p>
          <a:p>
            <a:pPr lvl="2"/>
            <a:r>
              <a:rPr lang="en-US" dirty="0"/>
              <a:t>Endeavoring to keep the unity of the Spirit in the bond of peace.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35FF1-8CE3-548A-126C-EC1B43AA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Jesus</a:t>
            </a:r>
          </a:p>
        </p:txBody>
      </p:sp>
    </p:spTree>
    <p:extLst>
      <p:ext uri="{BB962C8B-B14F-4D97-AF65-F5344CB8AC3E}">
        <p14:creationId xmlns:p14="http://schemas.microsoft.com/office/powerpoint/2010/main" val="388397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9A47A-6FE4-978E-7BFB-B1BB9DC2B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Called To Walk Worthy</a:t>
            </a:r>
          </a:p>
          <a:p>
            <a:pPr lvl="1"/>
            <a:r>
              <a:rPr lang="en-US" dirty="0"/>
              <a:t>2 Cor 5:14-21, For the love of Christ constrains us... that if one died for all, then were all dead:15 And that he died for all, that they which live should not henceforth live unto themselves... </a:t>
            </a:r>
          </a:p>
          <a:p>
            <a:pPr lvl="2"/>
            <a:r>
              <a:rPr lang="en-US" dirty="0"/>
              <a:t>Indebted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35FF1-8CE3-548A-126C-EC1B43AA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Jesus</a:t>
            </a:r>
          </a:p>
        </p:txBody>
      </p:sp>
    </p:spTree>
    <p:extLst>
      <p:ext uri="{BB962C8B-B14F-4D97-AF65-F5344CB8AC3E}">
        <p14:creationId xmlns:p14="http://schemas.microsoft.com/office/powerpoint/2010/main" val="6321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9A47A-6FE4-978E-7BFB-B1BB9DC2B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Called To Change</a:t>
            </a:r>
          </a:p>
          <a:p>
            <a:pPr lvl="1"/>
            <a:r>
              <a:rPr lang="en-US" dirty="0"/>
              <a:t>Rom 12:2, Renewed Mind</a:t>
            </a:r>
          </a:p>
          <a:p>
            <a:pPr lvl="1"/>
            <a:r>
              <a:rPr lang="en-US" dirty="0"/>
              <a:t>Jn 8:31, ...Jesus to those Jews which  believed on him, If ye continue in my word, then are ye my disciples.</a:t>
            </a:r>
          </a:p>
          <a:p>
            <a:pPr lvl="2"/>
            <a:r>
              <a:rPr lang="en-US" dirty="0"/>
              <a:t>Steadfast Belief</a:t>
            </a:r>
          </a:p>
          <a:p>
            <a:pPr lvl="2"/>
            <a:r>
              <a:rPr lang="en-US" dirty="0"/>
              <a:t>Learn</a:t>
            </a:r>
          </a:p>
          <a:p>
            <a:pPr lvl="2"/>
            <a:r>
              <a:rPr lang="en-US" dirty="0"/>
              <a:t>Adopt</a:t>
            </a:r>
          </a:p>
          <a:p>
            <a:pPr lvl="2"/>
            <a:r>
              <a:rPr lang="en-US" dirty="0"/>
              <a:t>Adapt</a:t>
            </a:r>
          </a:p>
          <a:p>
            <a:pPr lvl="1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35FF1-8CE3-548A-126C-EC1B43AA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Jesus</a:t>
            </a:r>
          </a:p>
        </p:txBody>
      </p:sp>
    </p:spTree>
    <p:extLst>
      <p:ext uri="{BB962C8B-B14F-4D97-AF65-F5344CB8AC3E}">
        <p14:creationId xmlns:p14="http://schemas.microsoft.com/office/powerpoint/2010/main" val="92162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9A47A-6FE4-978E-7BFB-B1BB9DC2B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Called To Change</a:t>
            </a:r>
          </a:p>
          <a:p>
            <a:pPr lvl="1"/>
            <a:r>
              <a:rPr lang="en-US" dirty="0"/>
              <a:t>Purposes Of New Testament Epistles </a:t>
            </a:r>
          </a:p>
          <a:p>
            <a:pPr lvl="2"/>
            <a:r>
              <a:rPr lang="en-US" dirty="0"/>
              <a:t>Correct Christians </a:t>
            </a:r>
          </a:p>
          <a:p>
            <a:pPr lvl="2"/>
            <a:r>
              <a:rPr lang="en-US" dirty="0"/>
              <a:t>Develop Christians </a:t>
            </a:r>
          </a:p>
          <a:p>
            <a:pPr lvl="1"/>
            <a:r>
              <a:rPr lang="en-US" dirty="0"/>
              <a:t>Church At Corinth</a:t>
            </a:r>
          </a:p>
          <a:p>
            <a:pPr lvl="1"/>
            <a:r>
              <a:rPr lang="en-US" dirty="0"/>
              <a:t>Church At Ephesus</a:t>
            </a:r>
          </a:p>
          <a:p>
            <a:pPr lvl="1"/>
            <a:r>
              <a:rPr lang="en-US" dirty="0"/>
              <a:t>Judaizers</a:t>
            </a:r>
          </a:p>
          <a:p>
            <a:pPr lvl="2"/>
            <a:r>
              <a:rPr lang="en-US" dirty="0"/>
              <a:t>James</a:t>
            </a:r>
          </a:p>
          <a:p>
            <a:pPr lvl="2"/>
            <a:r>
              <a:rPr lang="en-US" dirty="0"/>
              <a:t>Galatians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35FF1-8CE3-548A-126C-EC1B43AA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Jesus</a:t>
            </a:r>
          </a:p>
        </p:txBody>
      </p:sp>
    </p:spTree>
    <p:extLst>
      <p:ext uri="{BB962C8B-B14F-4D97-AF65-F5344CB8AC3E}">
        <p14:creationId xmlns:p14="http://schemas.microsoft.com/office/powerpoint/2010/main" val="108306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9A47A-6FE4-978E-7BFB-B1BB9DC2B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Called To Endure</a:t>
            </a:r>
          </a:p>
          <a:p>
            <a:pPr lvl="1"/>
            <a:r>
              <a:rPr lang="en-US" dirty="0"/>
              <a:t>Jas 1:2-6, Trials Of Our Faith</a:t>
            </a:r>
          </a:p>
          <a:p>
            <a:pPr lvl="2"/>
            <a:r>
              <a:rPr lang="en-US" dirty="0"/>
              <a:t>Proper Perspective</a:t>
            </a:r>
          </a:p>
          <a:p>
            <a:pPr lvl="2"/>
            <a:r>
              <a:rPr lang="en-US" dirty="0"/>
              <a:t>Growth &amp; Development </a:t>
            </a:r>
          </a:p>
          <a:p>
            <a:pPr lvl="3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35FF1-8CE3-548A-126C-EC1B43AA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Jesus</a:t>
            </a:r>
          </a:p>
        </p:txBody>
      </p:sp>
    </p:spTree>
    <p:extLst>
      <p:ext uri="{BB962C8B-B14F-4D97-AF65-F5344CB8AC3E}">
        <p14:creationId xmlns:p14="http://schemas.microsoft.com/office/powerpoint/2010/main" val="5937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9A47A-6FE4-978E-7BFB-B1BB9DC2B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Proof Of Discipleship</a:t>
            </a:r>
          </a:p>
          <a:p>
            <a:pPr lvl="1"/>
            <a:r>
              <a:rPr lang="en-US" dirty="0"/>
              <a:t>Jn 13:31-35, Love One Another</a:t>
            </a:r>
          </a:p>
          <a:p>
            <a:pPr lvl="2"/>
            <a:r>
              <a:rPr lang="en-US" dirty="0"/>
              <a:t>Jesus To His Closest Disciples</a:t>
            </a:r>
          </a:p>
          <a:p>
            <a:pPr lvl="3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35FF1-8CE3-548A-126C-EC1B43AA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Jesus</a:t>
            </a:r>
          </a:p>
        </p:txBody>
      </p:sp>
    </p:spTree>
    <p:extLst>
      <p:ext uri="{BB962C8B-B14F-4D97-AF65-F5344CB8AC3E}">
        <p14:creationId xmlns:p14="http://schemas.microsoft.com/office/powerpoint/2010/main" val="3788659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9A47A-6FE4-978E-7BFB-B1BB9DC2B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Proof Of Discipleship</a:t>
            </a:r>
          </a:p>
          <a:p>
            <a:pPr lvl="1"/>
            <a:r>
              <a:rPr lang="en-US" dirty="0"/>
              <a:t>Fruit Bearing Life</a:t>
            </a:r>
          </a:p>
          <a:p>
            <a:pPr lvl="2"/>
            <a:r>
              <a:rPr lang="en-US" dirty="0"/>
              <a:t>Jn 15:1-17, Parable Of The Vine And Branches</a:t>
            </a:r>
          </a:p>
          <a:p>
            <a:pPr lvl="3"/>
            <a:r>
              <a:rPr lang="en-US" dirty="0"/>
              <a:t>God Is Glorified </a:t>
            </a:r>
          </a:p>
          <a:p>
            <a:pPr lvl="2"/>
            <a:r>
              <a:rPr lang="en-US" dirty="0"/>
              <a:t>Gal 5:16-26, Carnal vs. Spirit Led Life</a:t>
            </a:r>
          </a:p>
          <a:p>
            <a:pPr lvl="3"/>
            <a:r>
              <a:rPr lang="en-US" dirty="0"/>
              <a:t>Manifestation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35FF1-8CE3-548A-126C-EC1B43AA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Jesus</a:t>
            </a:r>
          </a:p>
        </p:txBody>
      </p:sp>
    </p:spTree>
    <p:extLst>
      <p:ext uri="{BB962C8B-B14F-4D97-AF65-F5344CB8AC3E}">
        <p14:creationId xmlns:p14="http://schemas.microsoft.com/office/powerpoint/2010/main" val="15245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35FF1-8CE3-548A-126C-EC1B43AA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9A47A-6FE4-978E-7BFB-B1BB9DC2B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1st Century Discipling</a:t>
            </a:r>
          </a:p>
          <a:p>
            <a:r>
              <a:rPr lang="en-US" dirty="0"/>
              <a:t>Discipling Today</a:t>
            </a:r>
          </a:p>
          <a:p>
            <a:r>
              <a:rPr lang="en-US" dirty="0"/>
              <a:t>Discipling Jesus</a:t>
            </a:r>
          </a:p>
          <a:p>
            <a:pPr lvl="1"/>
            <a:r>
              <a:rPr lang="en-US" dirty="0"/>
              <a:t>Foundation Of Discipling </a:t>
            </a:r>
          </a:p>
          <a:p>
            <a:pPr lvl="1"/>
            <a:r>
              <a:rPr lang="en-US" dirty="0"/>
              <a:t>Walk Worthy Of Our Calling</a:t>
            </a:r>
          </a:p>
          <a:p>
            <a:pPr lvl="1"/>
            <a:r>
              <a:rPr lang="en-US" dirty="0"/>
              <a:t>Called To Change</a:t>
            </a:r>
          </a:p>
          <a:p>
            <a:pPr lvl="1"/>
            <a:r>
              <a:rPr lang="en-US" dirty="0"/>
              <a:t>Called To Endure</a:t>
            </a:r>
          </a:p>
          <a:p>
            <a:pPr lvl="1"/>
            <a:r>
              <a:rPr lang="en-US" dirty="0"/>
              <a:t>Proof Of Discipleship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92557-50CA-98E5-1B13-BB08801B8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48666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35FF1-8CE3-548A-126C-EC1B43AA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9A47A-6FE4-978E-7BFB-B1BB9DC2B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Who Or What We Disciple Matters</a:t>
            </a:r>
          </a:p>
          <a:p>
            <a:pPr lvl="1"/>
            <a:r>
              <a:rPr lang="en-US" dirty="0"/>
              <a:t>A Christian</a:t>
            </a:r>
          </a:p>
          <a:p>
            <a:pPr lvl="2"/>
            <a:r>
              <a:rPr lang="en-US" dirty="0"/>
              <a:t>A Believer</a:t>
            </a:r>
          </a:p>
          <a:p>
            <a:pPr lvl="2"/>
            <a:r>
              <a:rPr lang="en-US" dirty="0"/>
              <a:t>Jesus Our Lord And Savior</a:t>
            </a:r>
          </a:p>
          <a:p>
            <a:pPr lvl="1"/>
            <a:r>
              <a:rPr lang="en-US" dirty="0"/>
              <a:t>Church</a:t>
            </a:r>
          </a:p>
          <a:p>
            <a:pPr lvl="2"/>
            <a:r>
              <a:rPr lang="en-US" dirty="0"/>
              <a:t>Something We Go To</a:t>
            </a:r>
          </a:p>
          <a:p>
            <a:pPr lvl="1"/>
            <a:r>
              <a:rPr lang="en-US" dirty="0"/>
              <a:t>A Set Of Doctrines We Teach</a:t>
            </a:r>
          </a:p>
          <a:p>
            <a:pPr lvl="1"/>
            <a:r>
              <a:rPr lang="en-US" dirty="0"/>
              <a:t>World Disciplines</a:t>
            </a:r>
          </a:p>
          <a:p>
            <a:pPr lvl="2"/>
            <a:r>
              <a:rPr lang="en-US" dirty="0"/>
              <a:t>Atheist</a:t>
            </a:r>
          </a:p>
          <a:p>
            <a:pPr lvl="2"/>
            <a:r>
              <a:rPr lang="en-US" dirty="0"/>
              <a:t>Evolution</a:t>
            </a:r>
          </a:p>
          <a:p>
            <a:pPr lvl="2"/>
            <a:r>
              <a:rPr lang="en-US" dirty="0"/>
              <a:t>Satanic </a:t>
            </a:r>
          </a:p>
          <a:p>
            <a:pPr lvl="2"/>
            <a:r>
              <a:rPr lang="en-US" dirty="0"/>
              <a:t>Knowledge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92557-50CA-98E5-1B13-BB08801B8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98265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35FF1-8CE3-548A-126C-EC1B43AA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9A47A-6FE4-978E-7BFB-B1BB9DC2B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Lifelong Endeavor</a:t>
            </a:r>
          </a:p>
          <a:p>
            <a:pPr lvl="1"/>
            <a:r>
              <a:rPr lang="en-US" dirty="0"/>
              <a:t>Grow</a:t>
            </a:r>
          </a:p>
          <a:p>
            <a:pPr lvl="2"/>
            <a:r>
              <a:rPr lang="en-US" dirty="0"/>
              <a:t>Learn</a:t>
            </a:r>
          </a:p>
          <a:p>
            <a:pPr lvl="2"/>
            <a:r>
              <a:rPr lang="en-US" dirty="0"/>
              <a:t>Adapt</a:t>
            </a:r>
          </a:p>
          <a:p>
            <a:pPr lvl="2"/>
            <a:r>
              <a:rPr lang="en-US" dirty="0"/>
              <a:t>Apply</a:t>
            </a:r>
          </a:p>
          <a:p>
            <a:pPr lvl="1"/>
            <a:r>
              <a:rPr lang="en-US" dirty="0"/>
              <a:t>Endure</a:t>
            </a:r>
          </a:p>
          <a:p>
            <a:pPr lvl="1"/>
            <a:r>
              <a:rPr lang="en-US" dirty="0"/>
              <a:t>Danger In “Arrival” Mentality</a:t>
            </a:r>
          </a:p>
          <a:p>
            <a:pPr lvl="2"/>
            <a:r>
              <a:rPr lang="en-US" dirty="0"/>
              <a:t>Done</a:t>
            </a:r>
          </a:p>
          <a:p>
            <a:pPr lvl="2"/>
            <a:r>
              <a:rPr lang="en-US" dirty="0"/>
              <a:t>Finished </a:t>
            </a:r>
          </a:p>
          <a:p>
            <a:pPr lvl="2"/>
            <a:r>
              <a:rPr lang="en-US" dirty="0"/>
              <a:t>Complete</a:t>
            </a:r>
          </a:p>
          <a:p>
            <a:pPr lvl="2"/>
            <a:r>
              <a:rPr lang="en-US" dirty="0"/>
              <a:t>One Stops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92557-50CA-98E5-1B13-BB08801B8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38179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5828</TotalTime>
  <Words>403</Words>
  <Application>Microsoft Office PowerPoint</Application>
  <PresentationFormat>On-screen Show (4:3)</PresentationFormat>
  <Paragraphs>125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Footlight MT Light</vt:lpstr>
      <vt:lpstr>Wingdings</vt:lpstr>
      <vt:lpstr>Default Design</vt:lpstr>
      <vt:lpstr>Discipling Jesus</vt:lpstr>
      <vt:lpstr>Discipling Jesus</vt:lpstr>
      <vt:lpstr>Discipling Jesus</vt:lpstr>
      <vt:lpstr>Discipling Jesus</vt:lpstr>
      <vt:lpstr>Discipling Jesus</vt:lpstr>
      <vt:lpstr>Discipling Jesus</vt:lpstr>
      <vt:lpstr>Discipling Jesus</vt:lpstr>
      <vt:lpstr>Discipling Jesus</vt:lpstr>
      <vt:lpstr>Discipling Jesus</vt:lpstr>
      <vt:lpstr>Discipling Jesus</vt:lpstr>
      <vt:lpstr>Discipling Jesus</vt:lpstr>
      <vt:lpstr>Discipling Jesus</vt:lpstr>
      <vt:lpstr>Discipling Jesus</vt:lpstr>
      <vt:lpstr>Discipling Jesus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CountryBoy</dc:creator>
  <cp:lastModifiedBy>Ross Ward</cp:lastModifiedBy>
  <cp:revision>661</cp:revision>
  <dcterms:created xsi:type="dcterms:W3CDTF">2007-08-12T19:12:51Z</dcterms:created>
  <dcterms:modified xsi:type="dcterms:W3CDTF">2023-08-02T02:35:13Z</dcterms:modified>
</cp:coreProperties>
</file>