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342" r:id="rId3"/>
    <p:sldId id="369" r:id="rId4"/>
    <p:sldId id="356" r:id="rId5"/>
    <p:sldId id="370" r:id="rId6"/>
    <p:sldId id="364" r:id="rId7"/>
    <p:sldId id="365" r:id="rId8"/>
    <p:sldId id="355" r:id="rId9"/>
    <p:sldId id="357" r:id="rId10"/>
    <p:sldId id="359" r:id="rId11"/>
    <p:sldId id="363" r:id="rId12"/>
    <p:sldId id="358" r:id="rId13"/>
    <p:sldId id="366" r:id="rId14"/>
    <p:sldId id="367" r:id="rId15"/>
    <p:sldId id="335" r:id="rId16"/>
    <p:sldId id="36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A953"/>
    <a:srgbClr val="800000"/>
    <a:srgbClr val="E9DAA3"/>
    <a:srgbClr val="F1E499"/>
    <a:srgbClr val="EEF6BC"/>
    <a:srgbClr val="333399"/>
    <a:srgbClr val="660066"/>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065" autoAdjust="0"/>
  </p:normalViewPr>
  <p:slideViewPr>
    <p:cSldViewPr>
      <p:cViewPr varScale="1">
        <p:scale>
          <a:sx n="77" d="100"/>
          <a:sy n="77" d="100"/>
        </p:scale>
        <p:origin x="1716" y="96"/>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1524" y="2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93231D-E7D2-466E-BE31-B256B3D63533}" type="datetimeFigureOut">
              <a:rPr lang="en-US" smtClean="0"/>
              <a:pPr/>
              <a:t>7/23/2023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11CFE-4EBF-43A0-94C5-B6105F15D361}" type="slidenum">
              <a:rPr lang="en-US" smtClean="0"/>
              <a:pPr/>
              <a:t>‹#›</a:t>
            </a:fld>
            <a:endParaRPr lang="en-US"/>
          </a:p>
        </p:txBody>
      </p:sp>
    </p:spTree>
    <p:extLst>
      <p:ext uri="{BB962C8B-B14F-4D97-AF65-F5344CB8AC3E}">
        <p14:creationId xmlns:p14="http://schemas.microsoft.com/office/powerpoint/2010/main" val="1461765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C0A2C8-E96D-43C2-ABCC-6CE67EC803A0}"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3316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2295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3</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71908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4</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550713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5</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46568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879562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7</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655819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8</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951353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9</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987609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10</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539133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11</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883712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127412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13</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22777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14</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901196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15</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610242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16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66316139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je3.jpg">
            <a:extLst>
              <a:ext uri="{FF2B5EF4-FFF2-40B4-BE49-F238E27FC236}">
                <a16:creationId xmlns:a16="http://schemas.microsoft.com/office/drawing/2014/main" id="{390FC1E0-44EE-05C2-BF3F-A2305E808A10}"/>
              </a:ext>
            </a:extLst>
          </p:cNvPr>
          <p:cNvPicPr>
            <a:picLocks noChangeAspect="1"/>
          </p:cNvPicPr>
          <p:nvPr userDrawn="1"/>
        </p:nvPicPr>
        <p:blipFill>
          <a:blip r:embed="rId2" cstate="print">
            <a:duotone>
              <a:prstClr val="black"/>
              <a:srgbClr val="CC9900">
                <a:tint val="45000"/>
                <a:satMod val="400000"/>
              </a:srgbClr>
            </a:duotone>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13855" y="10390"/>
            <a:ext cx="9130145" cy="6847609"/>
          </a:xfrm>
          <a:prstGeom prst="rect">
            <a:avLst/>
          </a:prstGeom>
        </p:spPr>
      </p:pic>
      <p:sp>
        <p:nvSpPr>
          <p:cNvPr id="2" name="Title 1"/>
          <p:cNvSpPr>
            <a:spLocks noGrp="1"/>
          </p:cNvSpPr>
          <p:nvPr>
            <p:ph type="ctrTitle"/>
          </p:nvPr>
        </p:nvSpPr>
        <p:spPr>
          <a:xfrm>
            <a:off x="533400" y="1501775"/>
            <a:ext cx="3733800" cy="1470025"/>
          </a:xfrm>
        </p:spPr>
        <p:txBody>
          <a:bodyPr/>
          <a:lstStyle>
            <a:lvl1pPr>
              <a:defRPr b="1">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371600" y="3886200"/>
            <a:ext cx="3200400" cy="1752600"/>
          </a:xfrm>
        </p:spPr>
        <p:txBody>
          <a:bodyPr/>
          <a:lstStyle>
            <a:lvl1pPr marL="0" indent="0" algn="ctr">
              <a:buNone/>
              <a:defRPr b="1">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2">
            <a:lumMod val="90000"/>
          </a:schemeClr>
        </a:solidFill>
        <a:effectLst/>
      </p:bgPr>
    </p:bg>
    <p:spTree>
      <p:nvGrpSpPr>
        <p:cNvPr id="1" name=""/>
        <p:cNvGrpSpPr/>
        <p:nvPr/>
      </p:nvGrpSpPr>
      <p:grpSpPr>
        <a:xfrm>
          <a:off x="0" y="0"/>
          <a:ext cx="0" cy="0"/>
          <a:chOff x="0" y="0"/>
          <a:chExt cx="0" cy="0"/>
        </a:xfrm>
      </p:grpSpPr>
      <p:pic>
        <p:nvPicPr>
          <p:cNvPr id="5" name="Content Placeholder 11" descr="A person jumping in the air&#10;&#10;Description automatically generated with medium confidence">
            <a:extLst>
              <a:ext uri="{FF2B5EF4-FFF2-40B4-BE49-F238E27FC236}">
                <a16:creationId xmlns:a16="http://schemas.microsoft.com/office/drawing/2014/main" id="{6693E4DF-150A-45C1-BA14-61436F2B13D5}"/>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29412" r="15294"/>
          <a:stretch/>
        </p:blipFill>
        <p:spPr bwMode="auto">
          <a:xfrm>
            <a:off x="152400" y="0"/>
            <a:ext cx="3048000" cy="6847609"/>
          </a:xfrm>
          <a:prstGeom prst="rect">
            <a:avLst/>
          </a:prstGeom>
          <a:noFill/>
          <a:ln w="9525">
            <a:noFill/>
            <a:miter lim="800000"/>
            <a:headEnd/>
            <a:tailEnd/>
          </a:ln>
          <a:effectLst/>
        </p:spPr>
      </p:pic>
      <p:sp>
        <p:nvSpPr>
          <p:cNvPr id="2" name="Title 1"/>
          <p:cNvSpPr>
            <a:spLocks noGrp="1"/>
          </p:cNvSpPr>
          <p:nvPr>
            <p:ph type="title"/>
          </p:nvPr>
        </p:nvSpPr>
        <p:spPr>
          <a:xfrm>
            <a:off x="152400" y="228600"/>
            <a:ext cx="3048000" cy="2161218"/>
          </a:xfrm>
          <a:noFill/>
        </p:spPr>
        <p:txBody>
          <a:bodyPr/>
          <a:lstStyle>
            <a:lvl1pPr>
              <a:defRPr sz="4000" b="1"/>
            </a:lvl1pPr>
          </a:lstStyle>
          <a:p>
            <a:r>
              <a:rPr lang="en-US" dirty="0"/>
              <a:t>Click to edit Master</a:t>
            </a:r>
          </a:p>
        </p:txBody>
      </p:sp>
      <p:sp>
        <p:nvSpPr>
          <p:cNvPr id="3" name="Content Placeholder 2"/>
          <p:cNvSpPr>
            <a:spLocks noGrp="1"/>
          </p:cNvSpPr>
          <p:nvPr>
            <p:ph idx="1"/>
          </p:nvPr>
        </p:nvSpPr>
        <p:spPr>
          <a:xfrm>
            <a:off x="3352800" y="76200"/>
            <a:ext cx="5715000" cy="6705600"/>
          </a:xfrm>
          <a:solidFill>
            <a:schemeClr val="bg2">
              <a:lumMod val="90000"/>
            </a:schemeClr>
          </a:solidFill>
        </p:spPr>
        <p:txBody>
          <a:bodyPr>
            <a:normAutofit/>
          </a:bodyPr>
          <a:lstStyle>
            <a:lvl1pPr marL="0" indent="0">
              <a:buNone/>
              <a:defRPr sz="3200" b="1"/>
            </a:lvl1pPr>
            <a:lvl2pPr marL="457200" indent="-452438">
              <a:buSzPct val="85000"/>
              <a:buFont typeface="Wingdings" panose="05000000000000000000" pitchFamily="2" charset="2"/>
              <a:buChar char="v"/>
              <a:defRPr sz="3200"/>
            </a:lvl2pPr>
            <a:lvl3pPr marL="914400" indent="-457200">
              <a:buSzPct val="85000"/>
              <a:buFont typeface="Wingdings" panose="05000000000000000000" pitchFamily="2" charset="2"/>
              <a:buChar char="Ø"/>
              <a:defRPr sz="2800"/>
            </a:lvl3pPr>
            <a:lvl4pPr marL="1371600" indent="-457200">
              <a:buSzPct val="85000"/>
              <a:buFont typeface="Wingdings" panose="05000000000000000000" pitchFamily="2" charset="2"/>
              <a:buChar char="q"/>
              <a:defRPr sz="2400"/>
            </a:lvl4pPr>
            <a:lvl5pPr marL="1714500" indent="-342900">
              <a:defRPr sz="2400"/>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DE99C3-1083-42E8-A9B0-D7F4BEA8AEBD}"/>
              </a:ext>
            </a:extLst>
          </p:cNvPr>
          <p:cNvSpPr>
            <a:spLocks noGrp="1"/>
          </p:cNvSpPr>
          <p:nvPr>
            <p:ph type="dt" sz="half" idx="10"/>
          </p:nvPr>
        </p:nvSpPr>
        <p:spPr>
          <a:xfrm>
            <a:off x="4171950" y="6532418"/>
            <a:ext cx="1600200" cy="304800"/>
          </a:xfrm>
        </p:spPr>
        <p:txBody>
          <a:bodyPr/>
          <a:lstStyle/>
          <a:p>
            <a:endParaRPr lang="en-US" dirty="0"/>
          </a:p>
        </p:txBody>
      </p:sp>
      <p:sp>
        <p:nvSpPr>
          <p:cNvPr id="6" name="Footer Placeholder 5">
            <a:extLst>
              <a:ext uri="{FF2B5EF4-FFF2-40B4-BE49-F238E27FC236}">
                <a16:creationId xmlns:a16="http://schemas.microsoft.com/office/drawing/2014/main" id="{A502F67C-F03F-4A84-A527-9A3DBA52D9D7}"/>
              </a:ext>
            </a:extLst>
          </p:cNvPr>
          <p:cNvSpPr>
            <a:spLocks noGrp="1"/>
          </p:cNvSpPr>
          <p:nvPr>
            <p:ph type="ftr" sz="quarter" idx="11"/>
          </p:nvPr>
        </p:nvSpPr>
        <p:spPr>
          <a:xfrm>
            <a:off x="5943600" y="6553200"/>
            <a:ext cx="3200400" cy="304800"/>
          </a:xfrm>
        </p:spPr>
        <p:txBody>
          <a:bodyPr/>
          <a:lstStyle/>
          <a:p>
            <a:endParaRPr lang="en-US" dirty="0"/>
          </a:p>
        </p:txBody>
      </p:sp>
      <p:sp>
        <p:nvSpPr>
          <p:cNvPr id="7" name="Slide Number Placeholder 6">
            <a:extLst>
              <a:ext uri="{FF2B5EF4-FFF2-40B4-BE49-F238E27FC236}">
                <a16:creationId xmlns:a16="http://schemas.microsoft.com/office/drawing/2014/main" id="{0BA5761D-2818-46FA-9812-73F46E551124}"/>
              </a:ext>
            </a:extLst>
          </p:cNvPr>
          <p:cNvSpPr>
            <a:spLocks noGrp="1"/>
          </p:cNvSpPr>
          <p:nvPr>
            <p:ph type="sldNum" sz="quarter" idx="12"/>
          </p:nvPr>
        </p:nvSpPr>
        <p:spPr>
          <a:xfrm>
            <a:off x="609600" y="6238009"/>
            <a:ext cx="2133600" cy="476250"/>
          </a:xfrm>
        </p:spPr>
        <p:txBody>
          <a:bodyPr/>
          <a:lstStyle>
            <a:lvl1pPr algn="ctr">
              <a:defRPr sz="3200" b="1"/>
            </a:lvl1pPr>
          </a:lstStyle>
          <a:p>
            <a:fld id="{D867EC1A-459D-4CB5-A423-76398770BCAA}" type="slidenum">
              <a:rPr lang="en-US" smtClean="0"/>
              <a:pPr/>
              <a:t>‹#›</a:t>
            </a:fld>
            <a:endParaRPr lang="en-US"/>
          </a:p>
        </p:txBody>
      </p:sp>
      <p:sp>
        <p:nvSpPr>
          <p:cNvPr id="9" name="Text Placeholder 8">
            <a:extLst>
              <a:ext uri="{FF2B5EF4-FFF2-40B4-BE49-F238E27FC236}">
                <a16:creationId xmlns:a16="http://schemas.microsoft.com/office/drawing/2014/main" id="{9B5B3364-BCA1-41D5-5629-347BD687211D}"/>
              </a:ext>
            </a:extLst>
          </p:cNvPr>
          <p:cNvSpPr>
            <a:spLocks noGrp="1"/>
          </p:cNvSpPr>
          <p:nvPr>
            <p:ph type="body" sz="quarter" idx="13"/>
          </p:nvPr>
        </p:nvSpPr>
        <p:spPr>
          <a:xfrm>
            <a:off x="152400" y="3733800"/>
            <a:ext cx="3048000" cy="1828800"/>
          </a:xfrm>
        </p:spPr>
        <p:txBody>
          <a:bodyPr/>
          <a:lstStyle>
            <a:lvl1pPr marL="0" indent="0" algn="ctr">
              <a:buNone/>
              <a:defRPr b="1"/>
            </a:lvl1pPr>
          </a:lstStyle>
          <a:p>
            <a:pPr lvl="0"/>
            <a:r>
              <a:rPr lang="en-US" dirty="0"/>
              <a:t>Click to edit</a:t>
            </a:r>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2">
            <a:lumMod val="90000"/>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A40E63-276A-4B2C-9413-2AD3E82F8883}"/>
              </a:ext>
            </a:extLst>
          </p:cNvPr>
          <p:cNvSpPr>
            <a:spLocks noGrp="1"/>
          </p:cNvSpPr>
          <p:nvPr>
            <p:ph idx="1"/>
          </p:nvPr>
        </p:nvSpPr>
        <p:spPr>
          <a:xfrm>
            <a:off x="458976" y="1444256"/>
            <a:ext cx="8610600" cy="5410200"/>
          </a:xfrm>
          <a:solidFill>
            <a:schemeClr val="bg2">
              <a:lumMod val="90000"/>
            </a:schemeClr>
          </a:solidFill>
        </p:spPr>
        <p:txBody>
          <a:bodyPr>
            <a:normAutofit/>
          </a:bodyPr>
          <a:lstStyle>
            <a:lvl1pPr marL="0" indent="0">
              <a:buNone/>
              <a:defRPr sz="3600" b="1"/>
            </a:lvl1pPr>
            <a:lvl2pPr marL="457200" indent="-452438">
              <a:buSzPct val="85000"/>
              <a:buFont typeface="Wingdings" panose="05000000000000000000" pitchFamily="2" charset="2"/>
              <a:buChar char="v"/>
              <a:defRPr sz="3600"/>
            </a:lvl2pPr>
            <a:lvl3pPr marL="914400" indent="-457200">
              <a:buSzPct val="85000"/>
              <a:buFont typeface="Wingdings" panose="05000000000000000000" pitchFamily="2" charset="2"/>
              <a:buChar char="Ø"/>
              <a:defRPr sz="3200"/>
            </a:lvl3pPr>
            <a:lvl4pPr marL="1371600" indent="-457200">
              <a:buSzPct val="85000"/>
              <a:buFont typeface="Wingdings" panose="05000000000000000000" pitchFamily="2" charset="2"/>
              <a:buChar char="q"/>
              <a:defRPr sz="2800"/>
            </a:lvl4pPr>
            <a:lvl5pPr marL="1714500" indent="-342900">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54EFEF11-1152-4628-B147-2E70C71BC8DD}"/>
              </a:ext>
            </a:extLst>
          </p:cNvPr>
          <p:cNvSpPr>
            <a:spLocks noGrp="1"/>
          </p:cNvSpPr>
          <p:nvPr>
            <p:ph type="title"/>
          </p:nvPr>
        </p:nvSpPr>
        <p:spPr>
          <a:xfrm>
            <a:off x="457200" y="381000"/>
            <a:ext cx="8382000" cy="838200"/>
          </a:xfrm>
          <a:solidFill>
            <a:schemeClr val="bg2">
              <a:lumMod val="90000"/>
            </a:schemeClr>
          </a:solidFill>
        </p:spPr>
        <p:txBody>
          <a:bodyPr/>
          <a:lstStyle>
            <a:lvl1pPr>
              <a:defRPr b="1"/>
            </a:lvl1pPr>
          </a:lstStyle>
          <a:p>
            <a:r>
              <a:rPr lang="en-US" dirty="0"/>
              <a:t>Click to edit Master</a:t>
            </a:r>
          </a:p>
        </p:txBody>
      </p:sp>
      <p:sp>
        <p:nvSpPr>
          <p:cNvPr id="2" name="Date Placeholder 1">
            <a:extLst>
              <a:ext uri="{FF2B5EF4-FFF2-40B4-BE49-F238E27FC236}">
                <a16:creationId xmlns:a16="http://schemas.microsoft.com/office/drawing/2014/main" id="{C1CB6AA8-A720-4498-B17C-72A0FEF28489}"/>
              </a:ext>
            </a:extLst>
          </p:cNvPr>
          <p:cNvSpPr>
            <a:spLocks noGrp="1"/>
          </p:cNvSpPr>
          <p:nvPr>
            <p:ph type="dt" sz="half" idx="10"/>
          </p:nvPr>
        </p:nvSpPr>
        <p:spPr>
          <a:xfrm>
            <a:off x="4267202" y="6553200"/>
            <a:ext cx="1524000" cy="304800"/>
          </a:xfrm>
        </p:spPr>
        <p:txBody>
          <a:bodyPr/>
          <a:lstStyle/>
          <a:p>
            <a:endParaRPr lang="en-US" dirty="0"/>
          </a:p>
        </p:txBody>
      </p:sp>
      <p:sp>
        <p:nvSpPr>
          <p:cNvPr id="3" name="Footer Placeholder 2">
            <a:extLst>
              <a:ext uri="{FF2B5EF4-FFF2-40B4-BE49-F238E27FC236}">
                <a16:creationId xmlns:a16="http://schemas.microsoft.com/office/drawing/2014/main" id="{27AD5013-0581-4DE4-872F-1BE54644C25D}"/>
              </a:ext>
            </a:extLst>
          </p:cNvPr>
          <p:cNvSpPr>
            <a:spLocks noGrp="1"/>
          </p:cNvSpPr>
          <p:nvPr>
            <p:ph type="ftr" sz="quarter" idx="11"/>
          </p:nvPr>
        </p:nvSpPr>
        <p:spPr>
          <a:xfrm>
            <a:off x="5562600" y="6553200"/>
            <a:ext cx="3581400" cy="304800"/>
          </a:xfrm>
        </p:spPr>
        <p:txBody>
          <a:bodyPr/>
          <a:lstStyle/>
          <a:p>
            <a:endParaRPr lang="en-US" dirty="0"/>
          </a:p>
        </p:txBody>
      </p:sp>
      <p:sp>
        <p:nvSpPr>
          <p:cNvPr id="6" name="Slide Number Placeholder 5">
            <a:extLst>
              <a:ext uri="{FF2B5EF4-FFF2-40B4-BE49-F238E27FC236}">
                <a16:creationId xmlns:a16="http://schemas.microsoft.com/office/drawing/2014/main" id="{AB535403-35D0-41AF-A124-A0B398E6E5C6}"/>
              </a:ext>
            </a:extLst>
          </p:cNvPr>
          <p:cNvSpPr>
            <a:spLocks noGrp="1"/>
          </p:cNvSpPr>
          <p:nvPr>
            <p:ph type="sldNum" sz="quarter" idx="12"/>
          </p:nvPr>
        </p:nvSpPr>
        <p:spPr>
          <a:xfrm>
            <a:off x="74425" y="6315075"/>
            <a:ext cx="611376" cy="476250"/>
          </a:xfrm>
        </p:spPr>
        <p:txBody>
          <a:bodyPr/>
          <a:lstStyle>
            <a:lvl1pPr algn="ctr">
              <a:defRPr sz="2400" b="1"/>
            </a:lvl1pPr>
          </a:lstStyle>
          <a:p>
            <a:fld id="{D867EC1A-459D-4CB5-A423-76398770BCAA}" type="slidenum">
              <a:rPr lang="en-US" smtClean="0"/>
              <a:pPr/>
              <a:t>‹#›</a:t>
            </a:fld>
            <a:endParaRPr lang="en-US"/>
          </a:p>
        </p:txBody>
      </p:sp>
    </p:spTree>
    <p:extLst>
      <p:ext uri="{BB962C8B-B14F-4D97-AF65-F5344CB8AC3E}">
        <p14:creationId xmlns:p14="http://schemas.microsoft.com/office/powerpoint/2010/main" val="3883813687"/>
      </p:ext>
    </p:extLst>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p:cNvPicPr>
            <a:picLocks noChangeAspect="1" noChangeArrowheads="1"/>
          </p:cNvPicPr>
          <p:nvPr userDrawn="1"/>
        </p:nvPicPr>
        <p:blipFill>
          <a:blip r:embed="rId11" cstate="print"/>
          <a:srcRect/>
          <a:stretch>
            <a:fillRect/>
          </a:stretch>
        </p:blipFill>
        <p:spPr bwMode="auto">
          <a:xfrm>
            <a:off x="0" y="0"/>
            <a:ext cx="9144000" cy="6858000"/>
          </a:xfrm>
          <a:prstGeom prst="rect">
            <a:avLst/>
          </a:prstGeom>
          <a:noFill/>
          <a:ln w="9525">
            <a:noFill/>
            <a:miter lim="800000"/>
            <a:headEnd/>
            <a:tailEnd/>
          </a:ln>
          <a:effectLst/>
        </p:spPr>
      </p:pic>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553200"/>
            <a:ext cx="3886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Footlight MT Light" pitchFamily="18" charset="0"/>
              </a:defRPr>
            </a:lvl1pPr>
          </a:lstStyle>
          <a:p>
            <a:endParaRPr lang="en-US"/>
          </a:p>
        </p:txBody>
      </p:sp>
      <p:sp>
        <p:nvSpPr>
          <p:cNvPr id="1029" name="Rectangle 5"/>
          <p:cNvSpPr>
            <a:spLocks noGrp="1" noChangeArrowheads="1"/>
          </p:cNvSpPr>
          <p:nvPr>
            <p:ph type="ftr" sz="quarter" idx="3"/>
          </p:nvPr>
        </p:nvSpPr>
        <p:spPr bwMode="auto">
          <a:xfrm>
            <a:off x="3276600" y="6553200"/>
            <a:ext cx="5867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Footlight MT Light" pitchFamily="18" charset="0"/>
              </a:defRPr>
            </a:lvl1pPr>
          </a:lstStyle>
          <a:p>
            <a:endParaRPr lang="en-US"/>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67EC1A-459D-4CB5-A423-76398770BC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9" r:id="rId7"/>
    <p:sldLayoutId id="2147483667" r:id="rId8"/>
    <p:sldLayoutId id="2147483668" r:id="rId9"/>
  </p:sldLayoutIdLst>
  <p:transition>
    <p:dissolve/>
  </p:transition>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7256FC-DCC9-7C5D-C658-F0AF5B833FA1}"/>
              </a:ext>
            </a:extLst>
          </p:cNvPr>
          <p:cNvSpPr>
            <a:spLocks noGrp="1"/>
          </p:cNvSpPr>
          <p:nvPr>
            <p:ph type="ctrTitle"/>
          </p:nvPr>
        </p:nvSpPr>
        <p:spPr/>
        <p:txBody>
          <a:bodyPr/>
          <a:lstStyle/>
          <a:p>
            <a:r>
              <a:rPr lang="en-US" dirty="0"/>
              <a:t>Response To Hardship</a:t>
            </a:r>
          </a:p>
        </p:txBody>
      </p:sp>
      <p:sp>
        <p:nvSpPr>
          <p:cNvPr id="4" name="Subtitle 3">
            <a:extLst>
              <a:ext uri="{FF2B5EF4-FFF2-40B4-BE49-F238E27FC236}">
                <a16:creationId xmlns:a16="http://schemas.microsoft.com/office/drawing/2014/main" id="{BA36C591-4830-F9AF-CD7D-086ED87CD771}"/>
              </a:ext>
            </a:extLst>
          </p:cNvPr>
          <p:cNvSpPr>
            <a:spLocks noGrp="1"/>
          </p:cNvSpPr>
          <p:nvPr>
            <p:ph type="subTitle" idx="1"/>
          </p:nvPr>
        </p:nvSpPr>
        <p:spPr/>
        <p:txBody>
          <a:bodyPr/>
          <a:lstStyle/>
          <a:p>
            <a:r>
              <a:rPr lang="en-US" dirty="0"/>
              <a:t>Eccl 3:1-8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fontScale="85000" lnSpcReduction="20000"/>
          </a:bodyPr>
          <a:lstStyle/>
          <a:p>
            <a:r>
              <a:rPr lang="en-US" dirty="0"/>
              <a:t>Hardships Come</a:t>
            </a:r>
          </a:p>
          <a:p>
            <a:pPr lvl="1"/>
            <a:r>
              <a:rPr lang="en-US" dirty="0"/>
              <a:t>1 Sam 30:4, David cried till there were no more power to cry</a:t>
            </a:r>
          </a:p>
          <a:p>
            <a:pPr lvl="1"/>
            <a:r>
              <a:rPr lang="en-US" dirty="0"/>
              <a:t>Stanza I, Ps 42:1-5, A Debarred Worshipper, Nursing his Grief, nevertheless Strives to Rise Above it. (CP)</a:t>
            </a:r>
          </a:p>
          <a:p>
            <a:pPr lvl="1"/>
            <a:r>
              <a:rPr lang="en-US" dirty="0"/>
              <a:t>Stanza II, Ps 42:6-11, Deeply Feeling his Personal Condition, the Sufferer Encourages Himself by Recalling a Past Deliverance, and begins to Pray Hopefully, though Sorely Dismayed by Outward Troubles. (CP)</a:t>
            </a:r>
          </a:p>
          <a:p>
            <a:pPr lvl="1"/>
            <a:r>
              <a:rPr lang="en-US" dirty="0"/>
              <a:t>Stanza III, Ps 43:1-5, Looking his Public Troubles in the Face, the Psalmist Prays for a Triumphant Deliverance. (CP)</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1735187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anim calcmode="lin" valueType="num">
                                      <p:cBhvr additive="base">
                                        <p:cTn id="7"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3" end="3"/>
                                            </p:txEl>
                                          </p:spTgt>
                                        </p:tgtEl>
                                        <p:attrNameLst>
                                          <p:attrName>style.visibility</p:attrName>
                                        </p:attrNameLst>
                                      </p:cBhvr>
                                      <p:to>
                                        <p:strVal val="visible"/>
                                      </p:to>
                                    </p:set>
                                    <p:anim calcmode="lin" valueType="num">
                                      <p:cBhvr additive="base">
                                        <p:cTn id="11"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 calcmode="lin" valueType="num">
                                      <p:cBhvr additive="base">
                                        <p:cTn id="15"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Hardships Come</a:t>
            </a:r>
          </a:p>
          <a:p>
            <a:pPr lvl="1"/>
            <a:r>
              <a:rPr lang="en-US" dirty="0"/>
              <a:t>Worry</a:t>
            </a:r>
          </a:p>
          <a:p>
            <a:pPr lvl="1"/>
            <a:r>
              <a:rPr lang="en-US" dirty="0"/>
              <a:t>Anxiety</a:t>
            </a:r>
          </a:p>
          <a:p>
            <a:pPr lvl="1"/>
            <a:r>
              <a:rPr lang="en-US" dirty="0"/>
              <a:t>Depression</a:t>
            </a:r>
          </a:p>
          <a:p>
            <a:pPr lvl="1"/>
            <a:r>
              <a:rPr lang="en-US" dirty="0"/>
              <a:t>Frustration</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778210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 calcmode="lin" valueType="num">
                                      <p:cBhvr additive="base">
                                        <p:cTn id="7"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anim calcmode="lin" valueType="num">
                                      <p:cBhvr additive="base">
                                        <p:cTn id="11"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 calcmode="lin" valueType="num">
                                      <p:cBhvr additive="base">
                                        <p:cTn id="1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 calcmode="lin" valueType="num">
                                      <p:cBhvr additive="base">
                                        <p:cTn id="23"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Attitude – Self Worth</a:t>
            </a:r>
          </a:p>
          <a:p>
            <a:pPr lvl="1"/>
            <a:r>
              <a:rPr lang="en-US" dirty="0"/>
              <a:t>Rom 12:3-8, </a:t>
            </a:r>
          </a:p>
          <a:p>
            <a:pPr lvl="2"/>
            <a:r>
              <a:rPr lang="en-US" dirty="0"/>
              <a:t>Sober Perspective</a:t>
            </a:r>
          </a:p>
          <a:p>
            <a:pPr lvl="2"/>
            <a:r>
              <a:rPr lang="en-US" dirty="0"/>
              <a:t>Excel At Your God Given Ability</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454472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Attitude – Rejoice</a:t>
            </a:r>
          </a:p>
          <a:p>
            <a:pPr lvl="1"/>
            <a:r>
              <a:rPr lang="en-US" dirty="0"/>
              <a:t>Jas 5:7-12, ...9 do not grudge one against another</a:t>
            </a:r>
          </a:p>
          <a:p>
            <a:pPr lvl="2"/>
            <a:r>
              <a:rPr lang="en-US" dirty="0"/>
              <a:t>Do not complain or murmur </a:t>
            </a:r>
          </a:p>
          <a:p>
            <a:pPr lvl="1"/>
            <a:r>
              <a:rPr lang="en-US" dirty="0"/>
              <a:t>Jas 1:2-7, My brethren, count it all joy when ye fall into divers temptations;3 Knowing this, that the trying of your faith worketh patience.4 But let patience have her perfect work, that ye may be perfect and entire, wanting nothing...</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2753042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3" end="3"/>
                                            </p:txEl>
                                          </p:spTgt>
                                        </p:tgtEl>
                                        <p:attrNameLst>
                                          <p:attrName>style.visibility</p:attrName>
                                        </p:attrNameLst>
                                      </p:cBhvr>
                                      <p:to>
                                        <p:strVal val="visible"/>
                                      </p:to>
                                    </p:set>
                                    <p:anim calcmode="lin" valueType="num">
                                      <p:cBhvr additive="base">
                                        <p:cTn id="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Attitude – Rejoice</a:t>
            </a:r>
          </a:p>
          <a:p>
            <a:pPr lvl="1"/>
            <a:r>
              <a:rPr lang="en-US" dirty="0"/>
              <a:t>Difficulties Are A Blessing</a:t>
            </a:r>
          </a:p>
          <a:p>
            <a:pPr lvl="2"/>
            <a:r>
              <a:rPr lang="en-US" dirty="0"/>
              <a:t>Learning To Find A Reason To be encouraged though enduring great difficulty.</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354788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Endure</a:t>
            </a:r>
          </a:p>
          <a:p>
            <a:pPr lvl="1"/>
            <a:r>
              <a:rPr lang="en-US" dirty="0"/>
              <a:t>Bear Up Under Load</a:t>
            </a:r>
          </a:p>
          <a:p>
            <a:pPr lvl="2"/>
            <a:r>
              <a:rPr lang="en-US" dirty="0"/>
              <a:t>Jas 5:7-12, ...Be ye also patient; stablish your hearts: for the coming of the Lord </a:t>
            </a:r>
            <a:r>
              <a:rPr lang="en-US" dirty="0" err="1"/>
              <a:t>draweth</a:t>
            </a:r>
            <a:r>
              <a:rPr lang="en-US" dirty="0"/>
              <a:t> nigh.</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1704953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Endure </a:t>
            </a:r>
          </a:p>
          <a:p>
            <a:pPr lvl="1"/>
            <a:r>
              <a:rPr lang="en-US" dirty="0"/>
              <a:t>Troubles Bounce Off Like Rain On A Duck</a:t>
            </a:r>
          </a:p>
          <a:p>
            <a:pPr lvl="2"/>
            <a:r>
              <a:rPr lang="en-US" dirty="0"/>
              <a:t>Eph 6:10-18, be strong in the Lord, and in the power of his might.11 Put on the whole armor of God, that ye may be able to stand against the wiles of the devil...</a:t>
            </a:r>
          </a:p>
          <a:p>
            <a:pPr lvl="2"/>
            <a:r>
              <a:rPr lang="en-US" dirty="0"/>
              <a:t>Gal 5:22-23, Master A Spiritual Fruit Bearing Life</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1426550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3" end="3"/>
                                            </p:txEl>
                                          </p:spTgt>
                                        </p:tgtEl>
                                        <p:attrNameLst>
                                          <p:attrName>style.visibility</p:attrName>
                                        </p:attrNameLst>
                                      </p:cBhvr>
                                      <p:to>
                                        <p:strVal val="visible"/>
                                      </p:to>
                                    </p:set>
                                    <p:anim calcmode="lin" valueType="num">
                                      <p:cBhvr additive="base">
                                        <p:cTn id="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Conquer</a:t>
            </a:r>
          </a:p>
          <a:p>
            <a:pPr lvl="1"/>
            <a:r>
              <a:rPr lang="en-US" dirty="0"/>
              <a:t>Rom 8:35-39, ...in all these things we are more than conquerors through him that loved us.38 For I am persuaded, that neither death, nor life, nor angels, nor principalities, nor powers, nor things present, nor things to come,39 Nor height, nor depth, nor any other creature, shall be able to separate us </a:t>
            </a:r>
          </a:p>
          <a:p>
            <a:endParaRPr lang="en-US" dirty="0"/>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3892027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Avoid</a:t>
            </a:r>
          </a:p>
          <a:p>
            <a:pPr lvl="1"/>
            <a:r>
              <a:rPr lang="en-US" dirty="0"/>
              <a:t>Jesus Avoided</a:t>
            </a:r>
          </a:p>
          <a:p>
            <a:pPr lvl="2"/>
            <a:r>
              <a:rPr lang="en-US" dirty="0"/>
              <a:t>Lk 4:28-30, ...he passing through the midst of them went his way...</a:t>
            </a:r>
          </a:p>
          <a:p>
            <a:pPr lvl="2"/>
            <a:r>
              <a:rPr lang="en-US" dirty="0"/>
              <a:t>Jn 8:58-59, ...Jesus hid himself, and went out of the temple, going through the midst of them, and so passed by...</a:t>
            </a:r>
          </a:p>
          <a:p>
            <a:pPr lvl="2"/>
            <a:r>
              <a:rPr lang="en-US" dirty="0"/>
              <a:t>Jn 10:36-40, ...he escaped out of their hand...</a:t>
            </a:r>
          </a:p>
          <a:p>
            <a:endParaRPr lang="en-US" dirty="0"/>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2878585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lnSpcReduction="10000"/>
          </a:bodyPr>
          <a:lstStyle/>
          <a:p>
            <a:r>
              <a:rPr lang="en-US" dirty="0"/>
              <a:t>Cope</a:t>
            </a:r>
          </a:p>
          <a:p>
            <a:pPr lvl="1"/>
            <a:r>
              <a:rPr lang="en-US" dirty="0"/>
              <a:t>Sing/Music</a:t>
            </a:r>
          </a:p>
          <a:p>
            <a:pPr lvl="2"/>
            <a:r>
              <a:rPr lang="en-US" dirty="0"/>
              <a:t>Eph 5:19, Speaking to yourselves in psalms and hymns and spiritual songs, singing and making melody in your heart </a:t>
            </a:r>
          </a:p>
          <a:p>
            <a:pPr lvl="2"/>
            <a:r>
              <a:rPr lang="en-US" dirty="0"/>
              <a:t>Ps 81:1, Sing aloud unto God our strength: make a joyful noise unto the God of Jacob.</a:t>
            </a:r>
          </a:p>
          <a:p>
            <a:pPr lvl="2"/>
            <a:r>
              <a:rPr lang="en-US" dirty="0"/>
              <a:t>Ps 98:4, Make a joyful noise unto the LORD, all the earth: make a loud noise, and rejoice, and sing praise.</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2361600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3" end="3"/>
                                            </p:txEl>
                                          </p:spTgt>
                                        </p:tgtEl>
                                        <p:attrNameLst>
                                          <p:attrName>style.visibility</p:attrName>
                                        </p:attrNameLst>
                                      </p:cBhvr>
                                      <p:to>
                                        <p:strVal val="visible"/>
                                      </p:to>
                                    </p:set>
                                    <p:anim calcmode="lin" valueType="num">
                                      <p:cBhvr additive="base">
                                        <p:cTn id="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4" end="4"/>
                                            </p:txEl>
                                          </p:spTgt>
                                        </p:tgtEl>
                                        <p:attrNameLst>
                                          <p:attrName>style.visibility</p:attrName>
                                        </p:attrNameLst>
                                      </p:cBhvr>
                                      <p:to>
                                        <p:strVal val="visible"/>
                                      </p:to>
                                    </p:set>
                                    <p:anim calcmode="lin" valueType="num">
                                      <p:cBhvr additive="base">
                                        <p:cTn id="11"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Cope</a:t>
            </a:r>
          </a:p>
          <a:p>
            <a:pPr lvl="1"/>
            <a:r>
              <a:rPr lang="en-US" dirty="0"/>
              <a:t>Relationships</a:t>
            </a:r>
          </a:p>
          <a:p>
            <a:pPr lvl="2"/>
            <a:r>
              <a:rPr lang="en-US" dirty="0"/>
              <a:t>Heb 10:23-25, To Inspire One Another Unto Love And To Good Work</a:t>
            </a:r>
          </a:p>
          <a:p>
            <a:pPr lvl="3"/>
            <a:r>
              <a:rPr lang="en-US" dirty="0"/>
              <a:t>One </a:t>
            </a:r>
            <a:r>
              <a:rPr lang="en-US" dirty="0" err="1"/>
              <a:t>Anothering</a:t>
            </a:r>
            <a:endParaRPr lang="en-US" dirty="0"/>
          </a:p>
          <a:p>
            <a:pPr lvl="2"/>
            <a:r>
              <a:rPr lang="en-US" dirty="0"/>
              <a:t>Call A Friend</a:t>
            </a:r>
          </a:p>
          <a:p>
            <a:pPr lvl="2"/>
            <a:r>
              <a:rPr lang="en-US" dirty="0"/>
              <a:t>1 Cor 7:1-9, Intimacy </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3721350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anim calcmode="lin" valueType="num">
                                      <p:cBhvr additive="base">
                                        <p:cTn id="7"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5" end="5"/>
                                            </p:txEl>
                                          </p:spTgt>
                                        </p:tgtEl>
                                        <p:attrNameLst>
                                          <p:attrName>style.visibility</p:attrName>
                                        </p:attrNameLst>
                                      </p:cBhvr>
                                      <p:to>
                                        <p:strVal val="visible"/>
                                      </p:to>
                                    </p:set>
                                    <p:anim calcmode="lin" valueType="num">
                                      <p:cBhvr additive="base">
                                        <p:cTn id="13" dur="500" fill="hold"/>
                                        <p:tgtEl>
                                          <p:spTgt spid="1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Cope</a:t>
            </a:r>
          </a:p>
          <a:p>
            <a:pPr lvl="1"/>
            <a:r>
              <a:rPr lang="en-US" dirty="0"/>
              <a:t>Physical Activity</a:t>
            </a:r>
          </a:p>
          <a:p>
            <a:pPr lvl="2"/>
            <a:r>
              <a:rPr lang="en-US" dirty="0"/>
              <a:t>Sin of Idleness</a:t>
            </a:r>
          </a:p>
          <a:p>
            <a:pPr lvl="1"/>
            <a:r>
              <a:rPr lang="en-US" dirty="0"/>
              <a:t>Sunlight</a:t>
            </a:r>
          </a:p>
          <a:p>
            <a:pPr lvl="2"/>
            <a:r>
              <a:rPr lang="en-US" dirty="0"/>
              <a:t>Seasonal Depression (SAD)</a:t>
            </a:r>
          </a:p>
          <a:p>
            <a:pPr lvl="1"/>
            <a:r>
              <a:rPr lang="en-US" dirty="0"/>
              <a:t>Food</a:t>
            </a:r>
          </a:p>
          <a:p>
            <a:pPr lvl="2"/>
            <a:endParaRPr lang="en-US" dirty="0"/>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720523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3" end="3"/>
                                            </p:txEl>
                                          </p:spTgt>
                                        </p:tgtEl>
                                        <p:attrNameLst>
                                          <p:attrName>style.visibility</p:attrName>
                                        </p:attrNameLst>
                                      </p:cBhvr>
                                      <p:to>
                                        <p:strVal val="visible"/>
                                      </p:to>
                                    </p:set>
                                    <p:anim calcmode="lin" valueType="num">
                                      <p:cBhvr additive="base">
                                        <p:cTn id="7"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4" end="4"/>
                                            </p:txEl>
                                          </p:spTgt>
                                        </p:tgtEl>
                                        <p:attrNameLst>
                                          <p:attrName>style.visibility</p:attrName>
                                        </p:attrNameLst>
                                      </p:cBhvr>
                                      <p:to>
                                        <p:strVal val="visible"/>
                                      </p:to>
                                    </p:set>
                                    <p:anim calcmode="lin" valueType="num">
                                      <p:cBhvr additive="base">
                                        <p:cTn id="11"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
                                            <p:txEl>
                                              <p:pRg st="5" end="5"/>
                                            </p:txEl>
                                          </p:spTgt>
                                        </p:tgtEl>
                                        <p:attrNameLst>
                                          <p:attrName>style.visibility</p:attrName>
                                        </p:attrNameLst>
                                      </p:cBhvr>
                                      <p:to>
                                        <p:strVal val="visible"/>
                                      </p:to>
                                    </p:set>
                                    <p:anim calcmode="lin" valueType="num">
                                      <p:cBhvr additive="base">
                                        <p:cTn id="17" dur="500" fill="hold"/>
                                        <p:tgtEl>
                                          <p:spTgt spid="19">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Balance</a:t>
            </a:r>
          </a:p>
          <a:p>
            <a:pPr lvl="1"/>
            <a:r>
              <a:rPr lang="en-US" dirty="0"/>
              <a:t>See-Saw Of Emotions</a:t>
            </a:r>
          </a:p>
          <a:p>
            <a:pPr lvl="2"/>
            <a:r>
              <a:rPr lang="en-US" dirty="0"/>
              <a:t>Fast</a:t>
            </a:r>
          </a:p>
          <a:p>
            <a:pPr lvl="3"/>
            <a:r>
              <a:rPr lang="en-US" dirty="0"/>
              <a:t>Take a break, Step Away</a:t>
            </a:r>
          </a:p>
          <a:p>
            <a:pPr lvl="1"/>
            <a:r>
              <a:rPr lang="en-US" dirty="0"/>
              <a:t>Constantly Under Water</a:t>
            </a:r>
          </a:p>
          <a:p>
            <a:pPr lvl="1"/>
            <a:r>
              <a:rPr lang="en-US" dirty="0"/>
              <a:t>Constantly Seeking Indulgence</a:t>
            </a:r>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Response To Hardship</a:t>
            </a:r>
          </a:p>
        </p:txBody>
      </p:sp>
    </p:spTree>
    <p:extLst>
      <p:ext uri="{BB962C8B-B14F-4D97-AF65-F5344CB8AC3E}">
        <p14:creationId xmlns:p14="http://schemas.microsoft.com/office/powerpoint/2010/main" val="941240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anim calcmode="lin" valueType="num">
                                      <p:cBhvr additive="base">
                                        <p:cTn id="7"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5" end="5"/>
                                            </p:txEl>
                                          </p:spTgt>
                                        </p:tgtEl>
                                        <p:attrNameLst>
                                          <p:attrName>style.visibility</p:attrName>
                                        </p:attrNameLst>
                                      </p:cBhvr>
                                      <p:to>
                                        <p:strVal val="visible"/>
                                      </p:to>
                                    </p:set>
                                    <p:anim calcmode="lin" valueType="num">
                                      <p:cBhvr additive="base">
                                        <p:cTn id="11" dur="500" fill="hold"/>
                                        <p:tgtEl>
                                          <p:spTgt spid="1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lnSpcReduction="10000"/>
          </a:bodyPr>
          <a:lstStyle/>
          <a:p>
            <a:r>
              <a:rPr lang="en-US" dirty="0"/>
              <a:t>Response To Hardship</a:t>
            </a:r>
          </a:p>
          <a:p>
            <a:pPr lvl="1"/>
            <a:r>
              <a:rPr lang="en-US" dirty="0"/>
              <a:t>Hardships Come</a:t>
            </a:r>
          </a:p>
          <a:p>
            <a:pPr lvl="2"/>
            <a:r>
              <a:rPr lang="en-US" dirty="0"/>
              <a:t>Worry</a:t>
            </a:r>
          </a:p>
          <a:p>
            <a:pPr lvl="2"/>
            <a:r>
              <a:rPr lang="en-US" dirty="0"/>
              <a:t>Anxiety</a:t>
            </a:r>
          </a:p>
          <a:p>
            <a:pPr lvl="2"/>
            <a:r>
              <a:rPr lang="en-US" dirty="0"/>
              <a:t>Depression</a:t>
            </a:r>
          </a:p>
          <a:p>
            <a:pPr lvl="1"/>
            <a:r>
              <a:rPr lang="en-US" dirty="0"/>
              <a:t>Attitude – Self Worth</a:t>
            </a:r>
          </a:p>
          <a:p>
            <a:pPr lvl="1"/>
            <a:r>
              <a:rPr lang="en-US" dirty="0"/>
              <a:t>Attitude – Rejoice</a:t>
            </a:r>
          </a:p>
          <a:p>
            <a:pPr lvl="1"/>
            <a:r>
              <a:rPr lang="en-US" dirty="0"/>
              <a:t>Endure</a:t>
            </a:r>
          </a:p>
          <a:p>
            <a:pPr lvl="1"/>
            <a:r>
              <a:rPr lang="en-US" dirty="0"/>
              <a:t>Conquer</a:t>
            </a:r>
          </a:p>
          <a:p>
            <a:pPr lvl="1"/>
            <a:r>
              <a:rPr lang="en-US" dirty="0"/>
              <a:t>Avoid</a:t>
            </a:r>
          </a:p>
          <a:p>
            <a:pPr lvl="1"/>
            <a:r>
              <a:rPr lang="en-US" dirty="0"/>
              <a:t>Cope</a:t>
            </a:r>
          </a:p>
          <a:p>
            <a:pPr lvl="1"/>
            <a:r>
              <a:rPr lang="en-US" dirty="0"/>
              <a:t>Balance </a:t>
            </a:r>
          </a:p>
          <a:p>
            <a:pPr lvl="1"/>
            <a:endParaRPr lang="en-US" dirty="0"/>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Summary</a:t>
            </a:r>
          </a:p>
        </p:txBody>
      </p:sp>
    </p:spTree>
    <p:extLst>
      <p:ext uri="{BB962C8B-B14F-4D97-AF65-F5344CB8AC3E}">
        <p14:creationId xmlns:p14="http://schemas.microsoft.com/office/powerpoint/2010/main" val="3046678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Word of the Month</a:t>
            </a:r>
          </a:p>
        </p:txBody>
      </p:sp>
      <p:sp>
        <p:nvSpPr>
          <p:cNvPr id="19" name="Content Placeholder 18">
            <a:extLst>
              <a:ext uri="{FF2B5EF4-FFF2-40B4-BE49-F238E27FC236}">
                <a16:creationId xmlns:a16="http://schemas.microsoft.com/office/drawing/2014/main" id="{42C217FC-6990-4DA4-AD7B-481EF37C8670}"/>
              </a:ext>
            </a:extLst>
          </p:cNvPr>
          <p:cNvSpPr>
            <a:spLocks noGrp="1"/>
          </p:cNvSpPr>
          <p:nvPr>
            <p:ph idx="1"/>
          </p:nvPr>
        </p:nvSpPr>
        <p:spPr/>
        <p:txBody>
          <a:bodyPr>
            <a:normAutofit/>
          </a:bodyPr>
          <a:lstStyle/>
          <a:p>
            <a:r>
              <a:rPr lang="en-US" dirty="0"/>
              <a:t>Chasing Indulgence</a:t>
            </a:r>
          </a:p>
          <a:p>
            <a:pPr lvl="1"/>
            <a:r>
              <a:rPr lang="en-US" dirty="0"/>
              <a:t>Loose – Loose </a:t>
            </a:r>
          </a:p>
          <a:p>
            <a:r>
              <a:rPr lang="en-US" dirty="0"/>
              <a:t>Godly Attitudes</a:t>
            </a:r>
          </a:p>
          <a:p>
            <a:pPr lvl="1"/>
            <a:r>
              <a:rPr lang="en-US" dirty="0"/>
              <a:t>Gal 5:22-23, Master A Spiritual Fruit Bearing Life</a:t>
            </a:r>
          </a:p>
          <a:p>
            <a:pPr lvl="1"/>
            <a:endParaRPr lang="en-US" dirty="0"/>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1097287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anim calcmode="lin" valueType="num">
                                      <p:cBhvr additive="base">
                                        <p:cTn id="7"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3" end="3"/>
                                            </p:txEl>
                                          </p:spTgt>
                                        </p:tgtEl>
                                        <p:attrNameLst>
                                          <p:attrName>style.visibility</p:attrName>
                                        </p:attrNameLst>
                                      </p:cBhvr>
                                      <p:to>
                                        <p:strVal val="visible"/>
                                      </p:to>
                                    </p:set>
                                    <p:anim calcmode="lin" valueType="num">
                                      <p:cBhvr additive="base">
                                        <p:cTn id="11"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5739</TotalTime>
  <Words>708</Words>
  <Application>Microsoft Office PowerPoint</Application>
  <PresentationFormat>On-screen Show (4:3)</PresentationFormat>
  <Paragraphs>122</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Footlight MT Light</vt:lpstr>
      <vt:lpstr>Wingdings</vt:lpstr>
      <vt:lpstr>Default Design</vt:lpstr>
      <vt:lpstr>Response To Hardship</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lpstr>Word of the Month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CountryBoy</dc:creator>
  <cp:lastModifiedBy>Ross Ward</cp:lastModifiedBy>
  <cp:revision>621</cp:revision>
  <dcterms:created xsi:type="dcterms:W3CDTF">2007-08-12T19:12:51Z</dcterms:created>
  <dcterms:modified xsi:type="dcterms:W3CDTF">2023-07-23T23:07:12Z</dcterms:modified>
</cp:coreProperties>
</file>