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sldIdLst>
    <p:sldId id="256" r:id="rId2"/>
    <p:sldId id="297" r:id="rId3"/>
    <p:sldId id="308" r:id="rId4"/>
    <p:sldId id="309" r:id="rId5"/>
    <p:sldId id="310" r:id="rId6"/>
    <p:sldId id="311" r:id="rId7"/>
    <p:sldId id="305" r:id="rId8"/>
    <p:sldId id="314" r:id="rId9"/>
    <p:sldId id="313" r:id="rId10"/>
    <p:sldId id="31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0982-181A-45E6-A599-8D91FEF3B0D0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F574C-F5E5-4D26-B14D-48FF0E5BA94D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BFE74-ACD8-42DF-B016-B906DB8CF518}" type="datetime1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AC68-BA07-44F9-BA60-E6E6A951BE29}" type="datetime1">
              <a:rPr lang="en-US" smtClean="0"/>
              <a:t>7/2/2023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51B17-6373-4EA8-9D5B-F3DF6AABEA70}" type="datetime1">
              <a:rPr lang="en-US" smtClean="0"/>
              <a:t>7/2/2023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4A786-2517-4123-BCA2-FA162C245DDC}" type="datetime1">
              <a:rPr lang="en-US" smtClean="0"/>
              <a:t>7/2/2023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519113" indent="-433388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106541C8-D8A4-487D-AA05-7DAED7389AC9}" type="datetime1">
              <a:rPr lang="en-US" smtClean="0"/>
              <a:t>7/2/2023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CE0FF3-FFC0-4932-B190-6752ABDCDBC4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Cor 14:26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147297"/>
            <a:ext cx="697361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u="sng" dirty="0"/>
              <a:t>Attitudes Enabling</a:t>
            </a:r>
          </a:p>
          <a:p>
            <a:pPr algn="ctr"/>
            <a:r>
              <a:rPr lang="en-US" sz="6600" b="1" u="sng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Command To Edify</a:t>
            </a:r>
          </a:p>
          <a:p>
            <a:pPr lvl="1"/>
            <a:r>
              <a:rPr lang="en-US" dirty="0"/>
              <a:t>1 Cor 14:26, ...when ye come together, every one of you hath a psalm, hath a doctrine, hath a tongue, hath a revelation, hath an interpretation. </a:t>
            </a:r>
          </a:p>
          <a:p>
            <a:pPr lvl="2"/>
            <a:r>
              <a:rPr lang="en-US" dirty="0"/>
              <a:t>Let all things be done unto edifying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Attitudes Enabling</a:t>
            </a:r>
            <a:endParaRPr lang="en-US" dirty="0"/>
          </a:p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9903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Culture In Corinth</a:t>
            </a:r>
          </a:p>
          <a:p>
            <a:pPr lvl="1"/>
            <a:r>
              <a:rPr lang="en-US" dirty="0"/>
              <a:t>1-4, Rivalry Among Christians</a:t>
            </a:r>
          </a:p>
          <a:p>
            <a:pPr lvl="1"/>
            <a:r>
              <a:rPr lang="en-US" dirty="0"/>
              <a:t>5, Boasting Over Fornicator</a:t>
            </a:r>
          </a:p>
          <a:p>
            <a:pPr lvl="1"/>
            <a:r>
              <a:rPr lang="en-US" dirty="0"/>
              <a:t>6, Suing One Another</a:t>
            </a:r>
          </a:p>
          <a:p>
            <a:pPr lvl="1"/>
            <a:r>
              <a:rPr lang="en-US" dirty="0"/>
              <a:t>8-10, Causing One To Stumble With A Liberty</a:t>
            </a:r>
          </a:p>
          <a:p>
            <a:pPr lvl="2"/>
            <a:r>
              <a:rPr lang="en-US" dirty="0"/>
              <a:t>Meats Offered To Idols</a:t>
            </a:r>
          </a:p>
          <a:p>
            <a:pPr lvl="1"/>
            <a:r>
              <a:rPr lang="en-US" dirty="0"/>
              <a:t>11, Troubles With The Lords Supper</a:t>
            </a:r>
          </a:p>
          <a:p>
            <a:pPr lvl="2"/>
            <a:r>
              <a:rPr lang="en-US" dirty="0"/>
              <a:t>Some Feasted </a:t>
            </a:r>
          </a:p>
          <a:p>
            <a:pPr lvl="2"/>
            <a:r>
              <a:rPr lang="en-US" dirty="0"/>
              <a:t>Some Were Left Without</a:t>
            </a:r>
          </a:p>
          <a:p>
            <a:pPr lvl="1"/>
            <a:r>
              <a:rPr lang="en-US" dirty="0"/>
              <a:t>12-14, Troubles Over Spiritual Gifts</a:t>
            </a:r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Attitudes Enabling</a:t>
            </a:r>
            <a:endParaRPr lang="en-US" dirty="0"/>
          </a:p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279687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Culture In James</a:t>
            </a:r>
          </a:p>
          <a:p>
            <a:pPr lvl="1"/>
            <a:r>
              <a:rPr lang="en-US" dirty="0"/>
              <a:t>2:1-13, Prejudice</a:t>
            </a:r>
          </a:p>
          <a:p>
            <a:pPr lvl="1"/>
            <a:r>
              <a:rPr lang="en-US" dirty="0"/>
              <a:t>3:1-18, Immature</a:t>
            </a:r>
          </a:p>
          <a:p>
            <a:pPr lvl="2"/>
            <a:r>
              <a:rPr lang="en-US" dirty="0"/>
              <a:t>Preeminence &amp; Prominence </a:t>
            </a:r>
          </a:p>
          <a:p>
            <a:pPr lvl="1"/>
            <a:r>
              <a:rPr lang="en-US" dirty="0"/>
              <a:t>4:1-2, Quarrelling And Waring</a:t>
            </a:r>
          </a:p>
          <a:p>
            <a:pPr lvl="1"/>
            <a:r>
              <a:rPr lang="en-US" dirty="0"/>
              <a:t>4:10-12, Judging</a:t>
            </a:r>
          </a:p>
          <a:p>
            <a:pPr lvl="1"/>
            <a:r>
              <a:rPr lang="en-US" dirty="0"/>
              <a:t>4:13-17, Boasting Of Gains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Attitudes Enabling</a:t>
            </a:r>
            <a:endParaRPr lang="en-US" dirty="0"/>
          </a:p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273220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Gal 5:20, Destructive Attitudes</a:t>
            </a:r>
          </a:p>
          <a:p>
            <a:pPr lvl="1"/>
            <a:r>
              <a:rPr lang="en-US" dirty="0"/>
              <a:t>Strife</a:t>
            </a:r>
          </a:p>
          <a:p>
            <a:pPr lvl="1"/>
            <a:r>
              <a:rPr lang="en-US" dirty="0"/>
              <a:t>Jealousy</a:t>
            </a:r>
          </a:p>
          <a:p>
            <a:pPr lvl="1"/>
            <a:r>
              <a:rPr lang="en-US" dirty="0"/>
              <a:t>Rivalries &amp; Competition</a:t>
            </a:r>
          </a:p>
          <a:p>
            <a:pPr lvl="1"/>
            <a:r>
              <a:rPr lang="en-US" dirty="0"/>
              <a:t>Dissensions</a:t>
            </a:r>
          </a:p>
          <a:p>
            <a:pPr lvl="1"/>
            <a:r>
              <a:rPr lang="en-US" dirty="0"/>
              <a:t>Divisions</a:t>
            </a:r>
          </a:p>
          <a:p>
            <a:pPr lvl="1"/>
            <a:r>
              <a:rPr lang="en-US" dirty="0"/>
              <a:t>Judges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Attitudes Enabling</a:t>
            </a:r>
            <a:endParaRPr lang="en-US" dirty="0"/>
          </a:p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131804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Tim 2:20-26, Edifying &amp; Encouraging Attitudes </a:t>
            </a:r>
          </a:p>
          <a:p>
            <a:pPr lvl="1"/>
            <a:r>
              <a:rPr lang="en-US" dirty="0"/>
              <a:t>Respect</a:t>
            </a:r>
          </a:p>
          <a:p>
            <a:pPr lvl="1"/>
            <a:r>
              <a:rPr lang="en-US" dirty="0"/>
              <a:t>Apt To Teach</a:t>
            </a:r>
          </a:p>
          <a:p>
            <a:pPr lvl="2"/>
            <a:r>
              <a:rPr lang="en-US" dirty="0"/>
              <a:t>Jas 3:17, Approachable</a:t>
            </a:r>
          </a:p>
          <a:p>
            <a:pPr lvl="1"/>
            <a:r>
              <a:rPr lang="en-US" dirty="0"/>
              <a:t>Gentle </a:t>
            </a:r>
          </a:p>
          <a:p>
            <a:pPr lvl="1"/>
            <a:r>
              <a:rPr lang="en-US" dirty="0"/>
              <a:t>Long Suffering</a:t>
            </a:r>
          </a:p>
          <a:p>
            <a:pPr lvl="1"/>
            <a:r>
              <a:rPr lang="en-US" dirty="0"/>
              <a:t>Meekness</a:t>
            </a:r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Attitudes Enabling</a:t>
            </a:r>
            <a:endParaRPr lang="en-US" dirty="0"/>
          </a:p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422600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Edify One Another</a:t>
            </a:r>
          </a:p>
          <a:p>
            <a:pPr lvl="1"/>
            <a:r>
              <a:rPr lang="en-US" dirty="0"/>
              <a:t>Culture In Corinth</a:t>
            </a:r>
          </a:p>
          <a:p>
            <a:pPr lvl="1"/>
            <a:r>
              <a:rPr lang="en-US" dirty="0"/>
              <a:t>Culture In James</a:t>
            </a:r>
          </a:p>
          <a:p>
            <a:pPr lvl="1"/>
            <a:r>
              <a:rPr lang="en-US" dirty="0"/>
              <a:t>Destructive Attitudes</a:t>
            </a:r>
          </a:p>
          <a:p>
            <a:pPr lvl="1"/>
            <a:r>
              <a:rPr lang="en-US" dirty="0"/>
              <a:t>Edifying &amp; Encouraging Attitudes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34873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Culture That Promotes </a:t>
            </a:r>
          </a:p>
          <a:p>
            <a:pPr lvl="1"/>
            <a:r>
              <a:rPr lang="en-US" dirty="0"/>
              <a:t>Encouragement</a:t>
            </a:r>
          </a:p>
          <a:p>
            <a:pPr lvl="1"/>
            <a:r>
              <a:rPr lang="en-US" dirty="0"/>
              <a:t>Edification</a:t>
            </a:r>
          </a:p>
          <a:p>
            <a:pPr lvl="1"/>
            <a:r>
              <a:rPr lang="en-US" dirty="0"/>
              <a:t>Help &amp; Assistance</a:t>
            </a:r>
          </a:p>
          <a:p>
            <a:pPr lvl="2"/>
            <a:r>
              <a:rPr lang="en-US" dirty="0"/>
              <a:t>Transparency</a:t>
            </a:r>
          </a:p>
          <a:p>
            <a:pPr lvl="1"/>
            <a:r>
              <a:rPr lang="en-US" dirty="0"/>
              <a:t>Growth &amp; Development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25303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Gal 6:1-10, Picking One Another Up</a:t>
            </a:r>
          </a:p>
          <a:p>
            <a:pPr lvl="1"/>
            <a:r>
              <a:rPr lang="es-ES" dirty="0"/>
              <a:t>Vs. </a:t>
            </a:r>
            <a:r>
              <a:rPr lang="en-US" dirty="0"/>
              <a:t>1, One Who Has Sinned</a:t>
            </a:r>
          </a:p>
          <a:p>
            <a:pPr lvl="1"/>
            <a:r>
              <a:rPr lang="es-ES" dirty="0"/>
              <a:t>Vs. </a:t>
            </a:r>
            <a:r>
              <a:rPr lang="en-US" dirty="0"/>
              <a:t>2, Help Brethren With Burdens</a:t>
            </a:r>
          </a:p>
          <a:p>
            <a:pPr lvl="1"/>
            <a:r>
              <a:rPr lang="es-ES" dirty="0"/>
              <a:t>Vs. </a:t>
            </a:r>
            <a:r>
              <a:rPr lang="en-US" dirty="0"/>
              <a:t>6, Student To Help The Teacher</a:t>
            </a:r>
          </a:p>
          <a:p>
            <a:pPr lvl="1"/>
            <a:r>
              <a:rPr lang="es-ES" dirty="0"/>
              <a:t>Vs. </a:t>
            </a:r>
            <a:r>
              <a:rPr lang="en-US" dirty="0"/>
              <a:t>10, Help All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49329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Jas 5:13-16</a:t>
            </a:r>
            <a:r>
              <a:rPr lang="en-US" dirty="0"/>
              <a:t>, Great Value In Christian Fellowship</a:t>
            </a:r>
          </a:p>
          <a:p>
            <a:pPr lvl="1"/>
            <a:r>
              <a:rPr lang="en-US" dirty="0"/>
              <a:t>Vs. 13, Open Our Heart to God </a:t>
            </a:r>
          </a:p>
          <a:p>
            <a:pPr lvl="1"/>
            <a:r>
              <a:rPr lang="en-US" dirty="0"/>
              <a:t>Vs. 14-15, Open Our Heart To The Church </a:t>
            </a:r>
          </a:p>
          <a:p>
            <a:pPr lvl="1"/>
            <a:r>
              <a:rPr lang="en-US" dirty="0"/>
              <a:t>Vs. 16, Open Our Heart To Your Brother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6621707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552</TotalTime>
  <Words>328</Words>
  <Application>Microsoft Office PowerPoint</Application>
  <PresentationFormat>On-screen Show 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</vt:lpstr>
      <vt:lpstr>Retrospect</vt:lpstr>
      <vt:lpstr>Word Of The Month  </vt:lpstr>
      <vt:lpstr>Word Of The Month</vt:lpstr>
      <vt:lpstr>Word Of The Month</vt:lpstr>
      <vt:lpstr>Word Of The Month</vt:lpstr>
      <vt:lpstr>Word Of The Month</vt:lpstr>
      <vt:lpstr>Word Of The Month</vt:lpstr>
      <vt:lpstr>Word Of The Month </vt:lpstr>
      <vt:lpstr>Word Of The Month </vt:lpstr>
      <vt:lpstr>Word Of The Month </vt:lpstr>
      <vt:lpstr>Word Of The Month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294</cp:revision>
  <dcterms:created xsi:type="dcterms:W3CDTF">2021-06-03T14:59:18Z</dcterms:created>
  <dcterms:modified xsi:type="dcterms:W3CDTF">2023-07-02T20:47:23Z</dcterms:modified>
</cp:coreProperties>
</file>