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12"/>
  </p:notesMasterIdLst>
  <p:sldIdLst>
    <p:sldId id="256" r:id="rId2"/>
    <p:sldId id="297" r:id="rId3"/>
    <p:sldId id="299" r:id="rId4"/>
    <p:sldId id="300" r:id="rId5"/>
    <p:sldId id="301" r:id="rId6"/>
    <p:sldId id="307" r:id="rId7"/>
    <p:sldId id="305" r:id="rId8"/>
    <p:sldId id="298" r:id="rId9"/>
    <p:sldId id="306" r:id="rId10"/>
    <p:sldId id="308"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88310" autoAdjust="0"/>
  </p:normalViewPr>
  <p:slideViewPr>
    <p:cSldViewPr snapToGrid="0">
      <p:cViewPr varScale="1">
        <p:scale>
          <a:sx n="80" d="100"/>
          <a:sy n="80" d="100"/>
        </p:scale>
        <p:origin x="160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E0FCF2-CAFE-4D84-9910-5A3F357C224A}" type="datetimeFigureOut">
              <a:rPr lang="en-US" smtClean="0"/>
              <a:t>6/26/2023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4A8FC2-5EA1-4E69-BE63-8E63924E8BA2}" type="slidenum">
              <a:rPr lang="en-US" smtClean="0"/>
              <a:t>‹#›</a:t>
            </a:fld>
            <a:endParaRPr lang="en-US"/>
          </a:p>
        </p:txBody>
      </p:sp>
    </p:spTree>
    <p:extLst>
      <p:ext uri="{BB962C8B-B14F-4D97-AF65-F5344CB8AC3E}">
        <p14:creationId xmlns:p14="http://schemas.microsoft.com/office/powerpoint/2010/main" val="382810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AC1A994-E648-3590-927C-84EA4539EC03}"/>
              </a:ext>
            </a:extLst>
          </p:cNvPr>
          <p:cNvPicPr>
            <a:picLocks noChangeAspect="1"/>
          </p:cNvPicPr>
          <p:nvPr userDrawn="1"/>
        </p:nvPicPr>
        <p:blipFill>
          <a:blip r:embed="rId2">
            <a:alphaModFix amt="35000"/>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89697"/>
          </a:xfrm>
          <a:prstGeom prst="rect">
            <a:avLst/>
          </a:prstGeom>
        </p:spPr>
      </p:pic>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ctr">
            <a:normAutofit/>
          </a:bodyPr>
          <a:lstStyle>
            <a:lvl1pPr algn="ctr">
              <a:lnSpc>
                <a:spcPct val="85000"/>
              </a:lnSpc>
              <a:defRPr sz="7200" b="1"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ctr">
              <a:buNone/>
              <a:defRPr sz="2800" b="1" cap="all" spc="200" baseline="0">
                <a:solidFill>
                  <a:schemeClr val="tx1"/>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22E10982-181A-45E6-A599-8D91FEF3B0D0}" type="datetime1">
              <a:rPr lang="en-US" smtClean="0"/>
              <a:t>6/26/2023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7E5E9-81BA-4A70-AA4D-A4B1EC081601}"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243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D559684-51DB-7A6E-4687-3048EDE8683C}"/>
              </a:ext>
            </a:extLst>
          </p:cNvPr>
          <p:cNvPicPr>
            <a:picLocks noChangeAspect="1"/>
          </p:cNvPicPr>
          <p:nvPr userDrawn="1"/>
        </p:nvPicPr>
        <p:blipFill>
          <a:blip r:embed="rId2">
            <a:alphaModFix amt="35000"/>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889697"/>
          </a:xfrm>
          <a:prstGeom prst="rect">
            <a:avLst/>
          </a:prstGeom>
        </p:spPr>
      </p:pic>
      <p:sp>
        <p:nvSpPr>
          <p:cNvPr id="2" name="Title 1"/>
          <p:cNvSpPr>
            <a:spLocks noGrp="1"/>
          </p:cNvSpPr>
          <p:nvPr>
            <p:ph type="title"/>
          </p:nvPr>
        </p:nvSpPr>
        <p:spPr>
          <a:xfrm>
            <a:off x="822960" y="286605"/>
            <a:ext cx="7543800" cy="968438"/>
          </a:xfrm>
        </p:spPr>
        <p:txBody>
          <a:bodyPr anchor="ctr"/>
          <a:lstStyle>
            <a:lvl1pPr algn="ctr">
              <a:defRPr b="1"/>
            </a:lvl1pPr>
          </a:lstStyle>
          <a:p>
            <a:r>
              <a:rPr lang="en-US" dirty="0"/>
              <a:t>Click to edit Master title style</a:t>
            </a:r>
          </a:p>
        </p:txBody>
      </p:sp>
      <p:sp>
        <p:nvSpPr>
          <p:cNvPr id="3" name="Content Placeholder 2"/>
          <p:cNvSpPr>
            <a:spLocks noGrp="1"/>
          </p:cNvSpPr>
          <p:nvPr>
            <p:ph idx="1"/>
          </p:nvPr>
        </p:nvSpPr>
        <p:spPr>
          <a:xfrm>
            <a:off x="822959" y="1558636"/>
            <a:ext cx="7543801" cy="4901150"/>
          </a:xfrm>
        </p:spPr>
        <p:txBody>
          <a:bodyPr/>
          <a:lstStyle>
            <a:lvl1pPr marL="0" indent="0">
              <a:defRPr sz="3600" b="1"/>
            </a:lvl1pPr>
            <a:lvl2pPr marL="685800" indent="-485775">
              <a:buClr>
                <a:schemeClr val="accent2">
                  <a:lumMod val="75000"/>
                </a:schemeClr>
              </a:buClr>
              <a:buSzPct val="85000"/>
              <a:buFont typeface="Wingdings" panose="05000000000000000000" pitchFamily="2" charset="2"/>
              <a:buChar char="v"/>
              <a:defRPr sz="3200"/>
            </a:lvl2pPr>
            <a:lvl3pPr marL="1028700" indent="-349250">
              <a:buClr>
                <a:schemeClr val="accent2">
                  <a:lumMod val="75000"/>
                </a:schemeClr>
              </a:buClr>
              <a:buFont typeface="Wingdings" panose="05000000000000000000" pitchFamily="2" charset="2"/>
              <a:buChar char="Ø"/>
              <a:defRPr sz="2400"/>
            </a:lvl3pPr>
            <a:lvl4pPr marL="1257300" indent="-234950">
              <a:buFont typeface="Wingdings" panose="05000000000000000000" pitchFamily="2" charset="2"/>
              <a:buChar char="§"/>
              <a:defRPr sz="2400"/>
            </a:lvl4pPr>
            <a:lvl5pPr marL="1319213" indent="-182563">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72F574C-F5E5-4D26-B14D-48FF0E5BA94D}" type="datetime1">
              <a:rPr lang="en-US" smtClean="0"/>
              <a:t>6/26/2023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7E5E9-81BA-4A70-AA4D-A4B1EC081601}" type="slidenum">
              <a:rPr lang="en-US" smtClean="0"/>
              <a:t>‹#›</a:t>
            </a:fld>
            <a:endParaRPr lang="en-US"/>
          </a:p>
        </p:txBody>
      </p:sp>
      <p:cxnSp>
        <p:nvCxnSpPr>
          <p:cNvPr id="7" name="Straight Connector 6">
            <a:extLst>
              <a:ext uri="{FF2B5EF4-FFF2-40B4-BE49-F238E27FC236}">
                <a16:creationId xmlns:a16="http://schemas.microsoft.com/office/drawing/2014/main" id="{C6733895-F56C-49CE-8B7A-E3019BB3618E}"/>
              </a:ext>
            </a:extLst>
          </p:cNvPr>
          <p:cNvCxnSpPr/>
          <p:nvPr userDrawn="1"/>
        </p:nvCxnSpPr>
        <p:spPr>
          <a:xfrm>
            <a:off x="895149" y="1332596"/>
            <a:ext cx="7475220"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35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6BFE74-ACD8-42DF-B016-B906DB8CF518}" type="datetime1">
              <a:rPr lang="en-US" smtClean="0"/>
              <a:t>6/26/2023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7E5E9-81BA-4A70-AA4D-A4B1EC081601}" type="slidenum">
              <a:rPr lang="en-US" smtClean="0"/>
              <a:t>‹#›</a:t>
            </a:fld>
            <a:endParaRPr lang="en-US"/>
          </a:p>
        </p:txBody>
      </p:sp>
    </p:spTree>
    <p:extLst>
      <p:ext uri="{BB962C8B-B14F-4D97-AF65-F5344CB8AC3E}">
        <p14:creationId xmlns:p14="http://schemas.microsoft.com/office/powerpoint/2010/main" val="2702541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F9AC68-BA07-44F9-BA60-E6E6A951BE29}" type="datetime1">
              <a:rPr lang="en-US" smtClean="0"/>
              <a:t>6/26/2023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D7E5E9-81BA-4A70-AA4D-A4B1EC081601}" type="slidenum">
              <a:rPr lang="en-US" smtClean="0"/>
              <a:t>‹#›</a:t>
            </a:fld>
            <a:endParaRPr lang="en-US"/>
          </a:p>
        </p:txBody>
      </p:sp>
    </p:spTree>
    <p:extLst>
      <p:ext uri="{BB962C8B-B14F-4D97-AF65-F5344CB8AC3E}">
        <p14:creationId xmlns:p14="http://schemas.microsoft.com/office/powerpoint/2010/main" val="416870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C51B17-6373-4EA8-9D5B-F3DF6AABEA70}" type="datetime1">
              <a:rPr lang="en-US" smtClean="0"/>
              <a:t>6/26/2023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D7E5E9-81BA-4A70-AA4D-A4B1EC081601}" type="slidenum">
              <a:rPr lang="en-US" smtClean="0"/>
              <a:t>‹#›</a:t>
            </a:fld>
            <a:endParaRPr lang="en-US"/>
          </a:p>
        </p:txBody>
      </p:sp>
    </p:spTree>
    <p:extLst>
      <p:ext uri="{BB962C8B-B14F-4D97-AF65-F5344CB8AC3E}">
        <p14:creationId xmlns:p14="http://schemas.microsoft.com/office/powerpoint/2010/main" val="3737058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FA4A786-2517-4123-BCA2-FA162C245DDC}" type="datetime1">
              <a:rPr lang="en-US" smtClean="0"/>
              <a:t>6/26/2023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7D7E5E9-81BA-4A70-AA4D-A4B1EC081601}" type="slidenum">
              <a:rPr lang="en-US" smtClean="0"/>
              <a:t>‹#›</a:t>
            </a:fld>
            <a:endParaRPr lang="en-US"/>
          </a:p>
        </p:txBody>
      </p:sp>
    </p:spTree>
    <p:extLst>
      <p:ext uri="{BB962C8B-B14F-4D97-AF65-F5344CB8AC3E}">
        <p14:creationId xmlns:p14="http://schemas.microsoft.com/office/powerpoint/2010/main" val="51656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E231760-6D1A-A9DD-45AA-5F2F256B9B72}"/>
              </a:ext>
            </a:extLst>
          </p:cNvPr>
          <p:cNvPicPr>
            <a:picLocks noChangeAspect="1"/>
          </p:cNvPicPr>
          <p:nvPr userDrawn="1"/>
        </p:nvPicPr>
        <p:blipFill>
          <a:blip r:embed="rId2">
            <a:alphaModFix amt="35000"/>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261706" y="0"/>
            <a:ext cx="5882294" cy="6889697"/>
          </a:xfrm>
          <a:prstGeom prst="rect">
            <a:avLst/>
          </a:prstGeom>
        </p:spPr>
      </p:pic>
      <p:sp>
        <p:nvSpPr>
          <p:cNvPr id="8" name="Rectangle 7"/>
          <p:cNvSpPr/>
          <p:nvPr/>
        </p:nvSpPr>
        <p:spPr>
          <a:xfrm>
            <a:off x="13" y="0"/>
            <a:ext cx="3038093" cy="6858000"/>
          </a:xfrm>
          <a:prstGeom prst="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sp>
      <p:sp>
        <p:nvSpPr>
          <p:cNvPr id="9" name="Rectangle 8"/>
          <p:cNvSpPr/>
          <p:nvPr/>
        </p:nvSpPr>
        <p:spPr>
          <a:xfrm>
            <a:off x="3030052" y="0"/>
            <a:ext cx="231654"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0" y="394857"/>
            <a:ext cx="3002975" cy="1964427"/>
          </a:xfrm>
        </p:spPr>
        <p:txBody>
          <a:bodyPr anchor="ctr">
            <a:normAutofit/>
          </a:bodyPr>
          <a:lstStyle>
            <a:lvl1pPr>
              <a:defRPr sz="4000" b="0">
                <a:solidFill>
                  <a:schemeClr val="tx1"/>
                </a:solidFill>
              </a:defRPr>
            </a:lvl1pPr>
          </a:lstStyle>
          <a:p>
            <a:r>
              <a:rPr lang="en-US" dirty="0"/>
              <a:t>Click to edit Master title</a:t>
            </a:r>
          </a:p>
        </p:txBody>
      </p:sp>
      <p:sp>
        <p:nvSpPr>
          <p:cNvPr id="3" name="Content Placeholder 2"/>
          <p:cNvSpPr>
            <a:spLocks noGrp="1"/>
          </p:cNvSpPr>
          <p:nvPr>
            <p:ph idx="1"/>
          </p:nvPr>
        </p:nvSpPr>
        <p:spPr>
          <a:xfrm>
            <a:off x="3355223" y="311727"/>
            <a:ext cx="5622521" cy="6513184"/>
          </a:xfrm>
        </p:spPr>
        <p:txBody>
          <a:bodyPr/>
          <a:lstStyle>
            <a:lvl1pPr marL="0" indent="0">
              <a:buNone/>
              <a:defRPr sz="3600" b="1">
                <a:solidFill>
                  <a:schemeClr val="tx1"/>
                </a:solidFill>
              </a:defRPr>
            </a:lvl1pPr>
            <a:lvl2pPr marL="519113" indent="-433388">
              <a:buClr>
                <a:schemeClr val="accent2">
                  <a:lumMod val="75000"/>
                </a:schemeClr>
              </a:buClr>
              <a:buSzPct val="85000"/>
              <a:buFont typeface="Wingdings" panose="05000000000000000000" pitchFamily="2" charset="2"/>
              <a:buChar char="v"/>
              <a:defRPr sz="3600">
                <a:solidFill>
                  <a:schemeClr val="tx1"/>
                </a:solidFill>
              </a:defRPr>
            </a:lvl2pPr>
            <a:lvl3pPr marL="800100" indent="-349250">
              <a:buClr>
                <a:schemeClr val="accent2">
                  <a:lumMod val="75000"/>
                </a:schemeClr>
              </a:buClr>
              <a:buSzPct val="85000"/>
              <a:buFont typeface="Wingdings" panose="05000000000000000000" pitchFamily="2" charset="2"/>
              <a:buChar char="Ø"/>
              <a:defRPr sz="3200">
                <a:solidFill>
                  <a:schemeClr val="tx1"/>
                </a:solidFill>
              </a:defRPr>
            </a:lvl3pPr>
            <a:lvl4pPr marL="1143000" indent="-349250">
              <a:buClr>
                <a:schemeClr val="accent2">
                  <a:lumMod val="75000"/>
                </a:schemeClr>
              </a:buClr>
              <a:buFont typeface="Wingdings" panose="05000000000000000000" pitchFamily="2" charset="2"/>
              <a:buChar char="§"/>
              <a:defRPr sz="2800">
                <a:solidFill>
                  <a:schemeClr val="tx1"/>
                </a:solidFill>
              </a:defRPr>
            </a:lvl4pPr>
            <a:lvl5pPr marL="1600200" indent="-349250">
              <a:defRPr sz="2800">
                <a:solidFill>
                  <a:schemeClr val="tx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 y="3429000"/>
            <a:ext cx="3002975" cy="2587883"/>
          </a:xfrm>
        </p:spPr>
        <p:txBody>
          <a:bodyPr lIns="91440" rIns="91440" anchor="ctr">
            <a:noAutofit/>
          </a:bodyPr>
          <a:lstStyle>
            <a:lvl1pPr marL="0" indent="0" algn="ctr">
              <a:buNone/>
              <a:defRPr sz="4000" b="1">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a:t>
            </a:r>
          </a:p>
        </p:txBody>
      </p:sp>
      <p:sp>
        <p:nvSpPr>
          <p:cNvPr id="5" name="Date Placeholder 4"/>
          <p:cNvSpPr>
            <a:spLocks noGrp="1"/>
          </p:cNvSpPr>
          <p:nvPr>
            <p:ph type="dt" sz="half" idx="10"/>
          </p:nvPr>
        </p:nvSpPr>
        <p:spPr>
          <a:xfrm>
            <a:off x="7180117" y="6459786"/>
            <a:ext cx="1963883" cy="365125"/>
          </a:xfrm>
        </p:spPr>
        <p:txBody>
          <a:bodyPr/>
          <a:lstStyle>
            <a:lvl1pPr algn="l">
              <a:defRPr>
                <a:solidFill>
                  <a:schemeClr val="tx1"/>
                </a:solidFill>
              </a:defRPr>
            </a:lvl1pPr>
          </a:lstStyle>
          <a:p>
            <a:fld id="{106541C8-D8A4-487D-AA05-7DAED7389AC9}" type="datetime1">
              <a:rPr lang="en-US" smtClean="0"/>
              <a:t>6/26/2023</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955964" y="6305203"/>
            <a:ext cx="859651" cy="519708"/>
          </a:xfrm>
        </p:spPr>
        <p:txBody>
          <a:bodyPr/>
          <a:lstStyle>
            <a:lvl1pPr algn="ctr">
              <a:defRPr sz="3200" b="1">
                <a:solidFill>
                  <a:schemeClr val="tx1"/>
                </a:solidFill>
              </a:defRPr>
            </a:lvl1pPr>
          </a:lstStyle>
          <a:p>
            <a:fld id="{07D7E5E9-81BA-4A70-AA4D-A4B1EC081601}" type="slidenum">
              <a:rPr lang="en-US" smtClean="0"/>
              <a:pPr/>
              <a:t>‹#›</a:t>
            </a:fld>
            <a:endParaRPr lang="en-US" dirty="0"/>
          </a:p>
        </p:txBody>
      </p:sp>
      <p:sp>
        <p:nvSpPr>
          <p:cNvPr id="10" name="Rectangle 9">
            <a:extLst>
              <a:ext uri="{FF2B5EF4-FFF2-40B4-BE49-F238E27FC236}">
                <a16:creationId xmlns:a16="http://schemas.microsoft.com/office/drawing/2014/main" id="{2776D646-D501-4619-B3E2-48309B8A3753}"/>
              </a:ext>
            </a:extLst>
          </p:cNvPr>
          <p:cNvSpPr/>
          <p:nvPr userDrawn="1"/>
        </p:nvSpPr>
        <p:spPr>
          <a:xfrm rot="5400000">
            <a:off x="1429024" y="1449805"/>
            <a:ext cx="259221" cy="311727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667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74000">
              <a:schemeClr val="accent1">
                <a:lumMod val="45000"/>
                <a:lumOff val="55000"/>
              </a:schemeClr>
            </a:gs>
            <a:gs pos="83000">
              <a:schemeClr val="accent1">
                <a:lumMod val="40000"/>
                <a:lumOff val="60000"/>
              </a:schemeClr>
            </a:gs>
            <a:gs pos="100000">
              <a:schemeClr val="accent1">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5"/>
            <a:ext cx="7543800" cy="89796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DCE0FF3-FFC0-4932-B190-6752ABDCDBC4}" type="datetime1">
              <a:rPr lang="en-US" smtClean="0"/>
              <a:t>6/26/2023</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7D7E5E9-81BA-4A70-AA4D-A4B1EC081601}" type="slidenum">
              <a:rPr lang="en-US" smtClean="0"/>
              <a:t>‹#›</a:t>
            </a:fld>
            <a:endParaRPr lang="en-US"/>
          </a:p>
        </p:txBody>
      </p:sp>
    </p:spTree>
    <p:extLst>
      <p:ext uri="{BB962C8B-B14F-4D97-AF65-F5344CB8AC3E}">
        <p14:creationId xmlns:p14="http://schemas.microsoft.com/office/powerpoint/2010/main" val="40612671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8" r:id="rId3"/>
    <p:sldLayoutId id="2147483689" r:id="rId4"/>
    <p:sldLayoutId id="2147483690" r:id="rId5"/>
    <p:sldLayoutId id="2147483691" r:id="rId6"/>
    <p:sldLayoutId id="2147483692" r:id="rId7"/>
  </p:sldLayoutIdLst>
  <p:hf sldNum="0" hdr="0" ftr="0" dt="0"/>
  <p:txStyles>
    <p:titleStyle>
      <a:lvl1pPr algn="ctr"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D8956-1FB9-400A-9CD2-C6D4CC22C4FD}"/>
              </a:ext>
            </a:extLst>
          </p:cNvPr>
          <p:cNvSpPr>
            <a:spLocks noGrp="1"/>
          </p:cNvSpPr>
          <p:nvPr>
            <p:ph type="ctrTitle"/>
          </p:nvPr>
        </p:nvSpPr>
        <p:spPr/>
        <p:txBody>
          <a:bodyPr/>
          <a:lstStyle/>
          <a:p>
            <a:r>
              <a:rPr lang="en-US" dirty="0"/>
              <a:t>Word Of The Month</a:t>
            </a:r>
            <a:br>
              <a:rPr lang="en-US" dirty="0"/>
            </a:br>
            <a:br>
              <a:rPr lang="en-US" dirty="0"/>
            </a:br>
            <a:endParaRPr lang="en-US" dirty="0"/>
          </a:p>
        </p:txBody>
      </p:sp>
      <p:sp>
        <p:nvSpPr>
          <p:cNvPr id="5" name="Subtitle 4">
            <a:extLst>
              <a:ext uri="{FF2B5EF4-FFF2-40B4-BE49-F238E27FC236}">
                <a16:creationId xmlns:a16="http://schemas.microsoft.com/office/drawing/2014/main" id="{F7E6A68F-89AD-425C-8262-A1C1AC5155D0}"/>
              </a:ext>
            </a:extLst>
          </p:cNvPr>
          <p:cNvSpPr>
            <a:spLocks noGrp="1"/>
          </p:cNvSpPr>
          <p:nvPr>
            <p:ph type="subTitle" idx="1"/>
          </p:nvPr>
        </p:nvSpPr>
        <p:spPr/>
        <p:txBody>
          <a:bodyPr/>
          <a:lstStyle/>
          <a:p>
            <a:r>
              <a:rPr lang="en-US" dirty="0"/>
              <a:t>Jas 5:13-20</a:t>
            </a:r>
          </a:p>
        </p:txBody>
      </p:sp>
      <p:sp>
        <p:nvSpPr>
          <p:cNvPr id="6" name="TextBox 5">
            <a:extLst>
              <a:ext uri="{FF2B5EF4-FFF2-40B4-BE49-F238E27FC236}">
                <a16:creationId xmlns:a16="http://schemas.microsoft.com/office/drawing/2014/main" id="{0645A4F3-70B5-4743-96FB-C7A34659593D}"/>
              </a:ext>
            </a:extLst>
          </p:cNvPr>
          <p:cNvSpPr txBox="1"/>
          <p:nvPr/>
        </p:nvSpPr>
        <p:spPr>
          <a:xfrm>
            <a:off x="1108053" y="2147297"/>
            <a:ext cx="6973614" cy="2308324"/>
          </a:xfrm>
          <a:prstGeom prst="rect">
            <a:avLst/>
          </a:prstGeom>
          <a:noFill/>
        </p:spPr>
        <p:txBody>
          <a:bodyPr wrap="square">
            <a:spAutoFit/>
          </a:bodyPr>
          <a:lstStyle/>
          <a:p>
            <a:pPr algn="ctr"/>
            <a:r>
              <a:rPr lang="en-US" sz="7200" b="1" u="sng" dirty="0"/>
              <a:t>Value</a:t>
            </a:r>
          </a:p>
          <a:p>
            <a:pPr algn="ctr"/>
            <a:r>
              <a:rPr lang="en-US" sz="7200" b="1" u="sng" dirty="0"/>
              <a:t>One Another</a:t>
            </a:r>
          </a:p>
        </p:txBody>
      </p:sp>
    </p:spTree>
    <p:extLst>
      <p:ext uri="{BB962C8B-B14F-4D97-AF65-F5344CB8AC3E}">
        <p14:creationId xmlns:p14="http://schemas.microsoft.com/office/powerpoint/2010/main" val="425541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a:bodyPr>
          <a:lstStyle/>
          <a:p>
            <a:r>
              <a:rPr lang="en-US" dirty="0"/>
              <a:t>Jas 5:13, Open Your Heart to God</a:t>
            </a:r>
          </a:p>
          <a:p>
            <a:pPr lvl="1"/>
            <a:r>
              <a:rPr lang="en-US" dirty="0"/>
              <a:t>Afflicted – Pray</a:t>
            </a:r>
          </a:p>
          <a:p>
            <a:pPr lvl="2"/>
            <a:r>
              <a:rPr lang="en-US" dirty="0"/>
              <a:t>Suffering Calamity</a:t>
            </a:r>
          </a:p>
          <a:p>
            <a:pPr lvl="2"/>
            <a:r>
              <a:rPr lang="en-US" dirty="0"/>
              <a:t>Bereavement, Disappointment, Persecutions</a:t>
            </a:r>
          </a:p>
          <a:p>
            <a:pPr lvl="2"/>
            <a:r>
              <a:rPr lang="en-US" dirty="0"/>
              <a:t>Jas 5:7-12, Endure </a:t>
            </a:r>
          </a:p>
          <a:p>
            <a:pPr lvl="3"/>
            <a:r>
              <a:rPr lang="en-US" dirty="0"/>
              <a:t>Not Necessarily Escape</a:t>
            </a:r>
          </a:p>
          <a:p>
            <a:pPr lvl="1"/>
            <a:r>
              <a:rPr lang="en-US" dirty="0"/>
              <a:t>Merry – Sing</a:t>
            </a:r>
          </a:p>
          <a:p>
            <a:pPr lvl="2"/>
            <a:r>
              <a:rPr lang="en-US" dirty="0"/>
              <a:t>A Mind Free From Trouble </a:t>
            </a:r>
          </a:p>
          <a:p>
            <a:pPr lvl="3"/>
            <a:r>
              <a:rPr lang="en-US" dirty="0"/>
              <a:t>Opposite Of Affliction </a:t>
            </a:r>
          </a:p>
          <a:p>
            <a:endParaRPr lang="en-US" dirty="0"/>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Value</a:t>
            </a:r>
          </a:p>
          <a:p>
            <a:r>
              <a:rPr lang="en-US" dirty="0"/>
              <a:t>One Another</a:t>
            </a:r>
          </a:p>
        </p:txBody>
      </p:sp>
    </p:spTree>
    <p:extLst>
      <p:ext uri="{BB962C8B-B14F-4D97-AF65-F5344CB8AC3E}">
        <p14:creationId xmlns:p14="http://schemas.microsoft.com/office/powerpoint/2010/main" val="99033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 calcmode="lin" valueType="num">
                                      <p:cBhvr additive="base">
                                        <p:cTn id="1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 calcmode="lin" valueType="num">
                                      <p:cBhvr additive="base">
                                        <p:cTn id="15"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 calcmode="lin" valueType="num">
                                      <p:cBhvr additive="base">
                                        <p:cTn id="21"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 calcmode="lin" valueType="num">
                                      <p:cBhvr additive="base">
                                        <p:cTn id="25"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 calcmode="lin" valueType="num">
                                      <p:cBhvr additive="base">
                                        <p:cTn id="31"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 calcmode="lin" valueType="num">
                                      <p:cBhvr additive="base">
                                        <p:cTn id="35"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xEl>
                                              <p:pRg st="8" end="8"/>
                                            </p:txEl>
                                          </p:spTgt>
                                        </p:tgtEl>
                                        <p:attrNameLst>
                                          <p:attrName>style.visibility</p:attrName>
                                        </p:attrNameLst>
                                      </p:cBhvr>
                                      <p:to>
                                        <p:strVal val="visible"/>
                                      </p:to>
                                    </p:set>
                                    <p:anim calcmode="lin" valueType="num">
                                      <p:cBhvr additive="base">
                                        <p:cTn id="39"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a:bodyPr>
          <a:lstStyle/>
          <a:p>
            <a:r>
              <a:rPr lang="en-US" dirty="0"/>
              <a:t>Jas 5:14-15, Open Your Heart To The Church</a:t>
            </a:r>
          </a:p>
          <a:p>
            <a:pPr lvl="1"/>
            <a:r>
              <a:rPr lang="en-US" dirty="0"/>
              <a:t>Sick</a:t>
            </a:r>
          </a:p>
          <a:p>
            <a:pPr lvl="2"/>
            <a:r>
              <a:rPr lang="en-US" dirty="0"/>
              <a:t>Feeble Or Weak</a:t>
            </a:r>
          </a:p>
          <a:p>
            <a:pPr lvl="1"/>
            <a:r>
              <a:rPr lang="en-US" dirty="0"/>
              <a:t>Elders</a:t>
            </a:r>
          </a:p>
          <a:p>
            <a:pPr lvl="2"/>
            <a:r>
              <a:rPr lang="en-US" dirty="0"/>
              <a:t>The Spiritually Mature</a:t>
            </a:r>
          </a:p>
          <a:p>
            <a:pPr lvl="1"/>
            <a:r>
              <a:rPr lang="en-US" dirty="0"/>
              <a:t>Power Of Prayer</a:t>
            </a:r>
          </a:p>
          <a:p>
            <a:pPr lvl="2"/>
            <a:r>
              <a:rPr lang="en-US" dirty="0"/>
              <a:t>Shall Raise Up (the Sick)</a:t>
            </a:r>
          </a:p>
          <a:p>
            <a:pPr lvl="3"/>
            <a:r>
              <a:rPr lang="en-US" dirty="0"/>
              <a:t>Those Laboring In Sickness</a:t>
            </a:r>
          </a:p>
          <a:p>
            <a:pPr lvl="3"/>
            <a:r>
              <a:rPr lang="en-US" dirty="0"/>
              <a:t>Recover, Revive, Or Restore</a:t>
            </a:r>
          </a:p>
          <a:p>
            <a:pPr lvl="2"/>
            <a:r>
              <a:rPr lang="en-US" dirty="0"/>
              <a:t>Prayer For Forgiveness </a:t>
            </a:r>
          </a:p>
          <a:p>
            <a:pPr lvl="3"/>
            <a:r>
              <a:rPr lang="en-US" dirty="0"/>
              <a:t>Acts 8:22-24, Simon Sorcerer</a:t>
            </a:r>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Value </a:t>
            </a:r>
          </a:p>
          <a:p>
            <a:r>
              <a:rPr lang="en-US" dirty="0"/>
              <a:t>One Another</a:t>
            </a:r>
          </a:p>
        </p:txBody>
      </p:sp>
    </p:spTree>
    <p:extLst>
      <p:ext uri="{BB962C8B-B14F-4D97-AF65-F5344CB8AC3E}">
        <p14:creationId xmlns:p14="http://schemas.microsoft.com/office/powerpoint/2010/main" val="401269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 calcmode="lin" valueType="num">
                                      <p:cBhvr additive="base">
                                        <p:cTn id="1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 calcmode="lin" valueType="num">
                                      <p:cBhvr additive="base">
                                        <p:cTn id="1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 calcmode="lin" valueType="num">
                                      <p:cBhvr additive="base">
                                        <p:cTn id="21"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 calcmode="lin" valueType="num">
                                      <p:cBhvr additive="base">
                                        <p:cTn id="2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 calcmode="lin" valueType="num">
                                      <p:cBhvr additive="base">
                                        <p:cTn id="31"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 calcmode="lin" valueType="num">
                                      <p:cBhvr additive="base">
                                        <p:cTn id="35"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xEl>
                                              <p:pRg st="8" end="8"/>
                                            </p:txEl>
                                          </p:spTgt>
                                        </p:tgtEl>
                                        <p:attrNameLst>
                                          <p:attrName>style.visibility</p:attrName>
                                        </p:attrNameLst>
                                      </p:cBhvr>
                                      <p:to>
                                        <p:strVal val="visible"/>
                                      </p:to>
                                    </p:set>
                                    <p:anim calcmode="lin" valueType="num">
                                      <p:cBhvr additive="base">
                                        <p:cTn id="39"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0">
                                            <p:txEl>
                                              <p:pRg st="9" end="9"/>
                                            </p:txEl>
                                          </p:spTgt>
                                        </p:tgtEl>
                                        <p:attrNameLst>
                                          <p:attrName>style.visibility</p:attrName>
                                        </p:attrNameLst>
                                      </p:cBhvr>
                                      <p:to>
                                        <p:strVal val="visible"/>
                                      </p:to>
                                    </p:set>
                                    <p:anim calcmode="lin" valueType="num">
                                      <p:cBhvr additive="base">
                                        <p:cTn id="45" dur="500" fill="hold"/>
                                        <p:tgtEl>
                                          <p:spTgt spid="10">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
                                            <p:txEl>
                                              <p:pRg st="10" end="10"/>
                                            </p:txEl>
                                          </p:spTgt>
                                        </p:tgtEl>
                                        <p:attrNameLst>
                                          <p:attrName>style.visibility</p:attrName>
                                        </p:attrNameLst>
                                      </p:cBhvr>
                                      <p:to>
                                        <p:strVal val="visible"/>
                                      </p:to>
                                    </p:set>
                                    <p:anim calcmode="lin" valueType="num">
                                      <p:cBhvr additive="base">
                                        <p:cTn id="49" dur="500" fill="hold"/>
                                        <p:tgtEl>
                                          <p:spTgt spid="10">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a:bodyPr>
          <a:lstStyle/>
          <a:p>
            <a:r>
              <a:rPr lang="en-US" dirty="0"/>
              <a:t>Jas 5:16, Open Your Heart To Your Brother</a:t>
            </a:r>
          </a:p>
          <a:p>
            <a:pPr lvl="1"/>
            <a:r>
              <a:rPr lang="en-US" dirty="0"/>
              <a:t>Confess Your Faults</a:t>
            </a:r>
          </a:p>
          <a:p>
            <a:pPr lvl="2"/>
            <a:r>
              <a:rPr lang="en-US" dirty="0"/>
              <a:t>Share Your Difficulties &amp; Challenges</a:t>
            </a:r>
          </a:p>
          <a:p>
            <a:pPr lvl="2"/>
            <a:r>
              <a:rPr lang="en-US" dirty="0"/>
              <a:t>Share Your Successes </a:t>
            </a:r>
          </a:p>
          <a:p>
            <a:pPr lvl="3"/>
            <a:r>
              <a:rPr lang="en-US" dirty="0"/>
              <a:t>Rom 12:15</a:t>
            </a:r>
          </a:p>
          <a:p>
            <a:pPr lvl="3"/>
            <a:r>
              <a:rPr lang="en-US" dirty="0"/>
              <a:t>Phil 2:17-18</a:t>
            </a:r>
          </a:p>
          <a:p>
            <a:pPr lvl="1"/>
            <a:r>
              <a:rPr lang="en-US" dirty="0"/>
              <a:t>Pray For One Another </a:t>
            </a:r>
          </a:p>
          <a:p>
            <a:pPr lvl="2"/>
            <a:r>
              <a:rPr lang="en-US" dirty="0"/>
              <a:t>For Recovery</a:t>
            </a:r>
          </a:p>
          <a:p>
            <a:pPr lvl="2"/>
            <a:r>
              <a:rPr lang="en-US" dirty="0"/>
              <a:t>For Support</a:t>
            </a:r>
          </a:p>
          <a:p>
            <a:pPr lvl="2"/>
            <a:r>
              <a:rPr lang="en-US" dirty="0"/>
              <a:t>For Strength</a:t>
            </a:r>
          </a:p>
          <a:p>
            <a:endParaRPr lang="en-US" dirty="0"/>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Value </a:t>
            </a:r>
          </a:p>
          <a:p>
            <a:r>
              <a:rPr lang="en-US" dirty="0"/>
              <a:t>One Another</a:t>
            </a:r>
          </a:p>
        </p:txBody>
      </p:sp>
    </p:spTree>
    <p:extLst>
      <p:ext uri="{BB962C8B-B14F-4D97-AF65-F5344CB8AC3E}">
        <p14:creationId xmlns:p14="http://schemas.microsoft.com/office/powerpoint/2010/main" val="195775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 calcmode="lin" valueType="num">
                                      <p:cBhvr additive="base">
                                        <p:cTn id="1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 calcmode="lin" valueType="num">
                                      <p:cBhvr additive="base">
                                        <p:cTn id="1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 calcmode="lin" valueType="num">
                                      <p:cBhvr additive="base">
                                        <p:cTn id="21"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 calcmode="lin" valueType="num">
                                      <p:cBhvr additive="base">
                                        <p:cTn id="25"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 calcmode="lin" valueType="num">
                                      <p:cBhvr additive="base">
                                        <p:cTn id="31"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 calcmode="lin" valueType="num">
                                      <p:cBhvr additive="base">
                                        <p:cTn id="35"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xEl>
                                              <p:pRg st="8" end="8"/>
                                            </p:txEl>
                                          </p:spTgt>
                                        </p:tgtEl>
                                        <p:attrNameLst>
                                          <p:attrName>style.visibility</p:attrName>
                                        </p:attrNameLst>
                                      </p:cBhvr>
                                      <p:to>
                                        <p:strVal val="visible"/>
                                      </p:to>
                                    </p:set>
                                    <p:anim calcmode="lin" valueType="num">
                                      <p:cBhvr additive="base">
                                        <p:cTn id="39"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
                                            <p:txEl>
                                              <p:pRg st="9" end="9"/>
                                            </p:txEl>
                                          </p:spTgt>
                                        </p:tgtEl>
                                        <p:attrNameLst>
                                          <p:attrName>style.visibility</p:attrName>
                                        </p:attrNameLst>
                                      </p:cBhvr>
                                      <p:to>
                                        <p:strVal val="visible"/>
                                      </p:to>
                                    </p:set>
                                    <p:anim calcmode="lin" valueType="num">
                                      <p:cBhvr additive="base">
                                        <p:cTn id="43" dur="500" fill="hold"/>
                                        <p:tgtEl>
                                          <p:spTgt spid="10">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lnSpcReduction="10000"/>
          </a:bodyPr>
          <a:lstStyle/>
          <a:p>
            <a:r>
              <a:rPr lang="en-US" dirty="0"/>
              <a:t>Jas 5:17-18, Great Power Of Prayer</a:t>
            </a:r>
          </a:p>
          <a:p>
            <a:pPr lvl="1"/>
            <a:r>
              <a:rPr lang="en-US" dirty="0"/>
              <a:t>Vs. </a:t>
            </a:r>
            <a:r>
              <a:rPr lang="en-US"/>
              <a:t>16, Earnest </a:t>
            </a:r>
            <a:r>
              <a:rPr lang="en-US" dirty="0"/>
              <a:t>prayer of a righteous man has much force</a:t>
            </a:r>
          </a:p>
          <a:p>
            <a:pPr lvl="1"/>
            <a:r>
              <a:rPr lang="en-US" dirty="0"/>
              <a:t>Example: Elijah</a:t>
            </a:r>
          </a:p>
          <a:p>
            <a:pPr lvl="2"/>
            <a:r>
              <a:rPr lang="en-US" dirty="0"/>
              <a:t>Vs. 17 “he prayed earnestly that it might not rain: and it rained not on the earth by the space of three years and six months.18 And he prayed again, and the heaven gave rain, and the earth brought forth her fruit.”</a:t>
            </a:r>
          </a:p>
          <a:p>
            <a:endParaRPr lang="en-US" dirty="0"/>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Value </a:t>
            </a:r>
          </a:p>
          <a:p>
            <a:r>
              <a:rPr lang="en-US" dirty="0"/>
              <a:t>One Another</a:t>
            </a:r>
          </a:p>
        </p:txBody>
      </p:sp>
    </p:spTree>
    <p:extLst>
      <p:ext uri="{BB962C8B-B14F-4D97-AF65-F5344CB8AC3E}">
        <p14:creationId xmlns:p14="http://schemas.microsoft.com/office/powerpoint/2010/main" val="329680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additive="base">
                                        <p:cTn id="13"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 calcmode="lin" valueType="num">
                                      <p:cBhvr additive="base">
                                        <p:cTn id="1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fontScale="92500" lnSpcReduction="10000"/>
          </a:bodyPr>
          <a:lstStyle/>
          <a:p>
            <a:r>
              <a:rPr lang="en-US" dirty="0"/>
              <a:t>One Another</a:t>
            </a:r>
          </a:p>
          <a:p>
            <a:pPr lvl="1"/>
            <a:r>
              <a:rPr lang="en-US" dirty="0"/>
              <a:t>Mankind’s Need For One Another</a:t>
            </a:r>
          </a:p>
          <a:p>
            <a:pPr lvl="2"/>
            <a:r>
              <a:rPr lang="en-US" dirty="0"/>
              <a:t>Family</a:t>
            </a:r>
          </a:p>
          <a:p>
            <a:pPr lvl="2"/>
            <a:r>
              <a:rPr lang="en-US" dirty="0"/>
              <a:t>Church</a:t>
            </a:r>
          </a:p>
          <a:p>
            <a:pPr lvl="1"/>
            <a:r>
              <a:rPr lang="en-US" dirty="0"/>
              <a:t>Great Value In Christian Fellowship</a:t>
            </a:r>
          </a:p>
          <a:p>
            <a:pPr lvl="2"/>
            <a:r>
              <a:rPr lang="en-US" dirty="0"/>
              <a:t>Vs. 13, Open Our Heart to God </a:t>
            </a:r>
          </a:p>
          <a:p>
            <a:pPr lvl="2"/>
            <a:r>
              <a:rPr lang="en-US" dirty="0"/>
              <a:t>Vs. 14-15, Open Our Heart To The Church </a:t>
            </a:r>
          </a:p>
          <a:p>
            <a:pPr lvl="2"/>
            <a:r>
              <a:rPr lang="en-US" dirty="0"/>
              <a:t>Vs. 16, Open Our Heart To Your Brother</a:t>
            </a:r>
          </a:p>
          <a:p>
            <a:pPr lvl="2"/>
            <a:r>
              <a:rPr lang="en-US" dirty="0"/>
              <a:t>Vs. 17-18, Great Power Of Prayer</a:t>
            </a:r>
          </a:p>
          <a:p>
            <a:pPr lvl="1"/>
            <a:endParaRPr lang="en-US" dirty="0"/>
          </a:p>
          <a:p>
            <a:pPr lvl="1"/>
            <a:endParaRPr lang="en-US" dirty="0"/>
          </a:p>
          <a:p>
            <a:pPr lvl="1"/>
            <a:endParaRPr lang="en-US" dirty="0"/>
          </a:p>
          <a:p>
            <a:endParaRPr lang="en-US" dirty="0"/>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Summary</a:t>
            </a:r>
          </a:p>
        </p:txBody>
      </p:sp>
    </p:spTree>
    <p:extLst>
      <p:ext uri="{BB962C8B-B14F-4D97-AF65-F5344CB8AC3E}">
        <p14:creationId xmlns:p14="http://schemas.microsoft.com/office/powerpoint/2010/main" val="352825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anim calcmode="lin" valueType="num">
                                      <p:cBhvr additive="base">
                                        <p:cTn id="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6" end="6"/>
                                            </p:txEl>
                                          </p:spTgt>
                                        </p:tgtEl>
                                        <p:attrNameLst>
                                          <p:attrName>style.visibility</p:attrName>
                                        </p:attrNameLst>
                                      </p:cBhvr>
                                      <p:to>
                                        <p:strVal val="visible"/>
                                      </p:to>
                                    </p:set>
                                    <p:anim calcmode="lin" valueType="num">
                                      <p:cBhvr additive="base">
                                        <p:cTn id="11"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xEl>
                                              <p:pRg st="7" end="7"/>
                                            </p:txEl>
                                          </p:spTgt>
                                        </p:tgtEl>
                                        <p:attrNameLst>
                                          <p:attrName>style.visibility</p:attrName>
                                        </p:attrNameLst>
                                      </p:cBhvr>
                                      <p:to>
                                        <p:strVal val="visible"/>
                                      </p:to>
                                    </p:set>
                                    <p:anim calcmode="lin" valueType="num">
                                      <p:cBhvr additive="base">
                                        <p:cTn id="15"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8" end="8"/>
                                            </p:txEl>
                                          </p:spTgt>
                                        </p:tgtEl>
                                        <p:attrNameLst>
                                          <p:attrName>style.visibility</p:attrName>
                                        </p:attrNameLst>
                                      </p:cBhvr>
                                      <p:to>
                                        <p:strVal val="visible"/>
                                      </p:to>
                                    </p:set>
                                    <p:anim calcmode="lin" valueType="num">
                                      <p:cBhvr additive="base">
                                        <p:cTn id="19"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 </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lnSpcReduction="10000"/>
          </a:bodyPr>
          <a:lstStyle/>
          <a:p>
            <a:r>
              <a:rPr lang="en-US" dirty="0"/>
              <a:t>Blessing Of One Another</a:t>
            </a:r>
          </a:p>
          <a:p>
            <a:pPr lvl="1"/>
            <a:r>
              <a:rPr lang="en-US" dirty="0"/>
              <a:t>Rejoice, Sing, &amp; Pray Together</a:t>
            </a:r>
          </a:p>
          <a:p>
            <a:pPr lvl="2"/>
            <a:r>
              <a:rPr lang="en-US" dirty="0"/>
              <a:t>Encouragement Of One Another</a:t>
            </a:r>
          </a:p>
          <a:p>
            <a:pPr lvl="3"/>
            <a:r>
              <a:rPr lang="en-US" dirty="0"/>
              <a:t>Sharing (Triumphs &amp; Difficulties)</a:t>
            </a:r>
          </a:p>
          <a:p>
            <a:pPr lvl="1"/>
            <a:r>
              <a:rPr lang="en-US" dirty="0"/>
              <a:t>Blessedness Of Help &amp; Support</a:t>
            </a:r>
          </a:p>
          <a:p>
            <a:pPr lvl="2"/>
            <a:r>
              <a:rPr lang="en-US" dirty="0"/>
              <a:t>Empathy &amp; Sympathy</a:t>
            </a:r>
          </a:p>
          <a:p>
            <a:pPr lvl="2"/>
            <a:r>
              <a:rPr lang="en-US" dirty="0"/>
              <a:t>Mercy &amp; Grace</a:t>
            </a:r>
          </a:p>
          <a:p>
            <a:pPr lvl="2"/>
            <a:r>
              <a:rPr lang="en-US" dirty="0"/>
              <a:t>Receiving And Giving</a:t>
            </a:r>
          </a:p>
          <a:p>
            <a:pPr lvl="2"/>
            <a:r>
              <a:rPr lang="en-US" dirty="0"/>
              <a:t>Brotherly Love At Work</a:t>
            </a:r>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Lessons</a:t>
            </a:r>
          </a:p>
        </p:txBody>
      </p:sp>
    </p:spTree>
    <p:extLst>
      <p:ext uri="{BB962C8B-B14F-4D97-AF65-F5344CB8AC3E}">
        <p14:creationId xmlns:p14="http://schemas.microsoft.com/office/powerpoint/2010/main" val="234873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 calcmode="lin" valueType="num">
                                      <p:cBhvr additive="base">
                                        <p:cTn id="7"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anim calcmode="lin" valueType="num">
                                      <p:cBhvr additive="base">
                                        <p:cTn id="11"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anim calcmode="lin" valueType="num">
                                      <p:cBhvr additive="base">
                                        <p:cTn id="15"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anim calcmode="lin" valueType="num">
                                      <p:cBhvr additive="base">
                                        <p:cTn id="19"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anim calcmode="lin" valueType="num">
                                      <p:cBhvr additive="base">
                                        <p:cTn id="23"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 </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a:bodyPr>
          <a:lstStyle/>
          <a:p>
            <a:r>
              <a:rPr lang="en-US" dirty="0"/>
              <a:t>Blessings Of Discipleship</a:t>
            </a:r>
          </a:p>
          <a:p>
            <a:pPr lvl="1"/>
            <a:r>
              <a:rPr lang="en-US" dirty="0"/>
              <a:t>God Hears</a:t>
            </a:r>
          </a:p>
          <a:p>
            <a:pPr lvl="2"/>
            <a:r>
              <a:rPr lang="en-US" dirty="0"/>
              <a:t>Prayer &amp; Song</a:t>
            </a:r>
          </a:p>
          <a:p>
            <a:pPr lvl="1"/>
            <a:r>
              <a:rPr lang="en-US" dirty="0"/>
              <a:t>Power In Prayer</a:t>
            </a:r>
          </a:p>
          <a:p>
            <a:pPr lvl="2"/>
            <a:r>
              <a:rPr lang="en-US" dirty="0"/>
              <a:t>Recover/Revive The Weak </a:t>
            </a:r>
          </a:p>
          <a:p>
            <a:pPr lvl="3"/>
            <a:r>
              <a:rPr lang="en-US" dirty="0"/>
              <a:t>Physically Or Spiritually </a:t>
            </a:r>
          </a:p>
          <a:p>
            <a:pPr lvl="2"/>
            <a:r>
              <a:rPr lang="en-US" dirty="0"/>
              <a:t>Forgive Sins</a:t>
            </a:r>
          </a:p>
          <a:p>
            <a:pPr lvl="2"/>
            <a:r>
              <a:rPr lang="en-US" dirty="0"/>
              <a:t>Remember Elijah’s Prayer</a:t>
            </a:r>
          </a:p>
          <a:p>
            <a:endParaRPr lang="en-US" dirty="0"/>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Lessons</a:t>
            </a:r>
          </a:p>
        </p:txBody>
      </p:sp>
    </p:spTree>
    <p:extLst>
      <p:ext uri="{BB962C8B-B14F-4D97-AF65-F5344CB8AC3E}">
        <p14:creationId xmlns:p14="http://schemas.microsoft.com/office/powerpoint/2010/main" val="80010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 calcmode="lin" valueType="num">
                                      <p:cBhvr additive="base">
                                        <p:cTn id="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anim calcmode="lin" valueType="num">
                                      <p:cBhvr additive="base">
                                        <p:cTn id="11"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anim calcmode="lin" valueType="num">
                                      <p:cBhvr additive="base">
                                        <p:cTn id="15"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anim calcmode="lin" valueType="num">
                                      <p:cBhvr additive="base">
                                        <p:cTn id="19"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xEl>
                                              <p:pRg st="7" end="7"/>
                                            </p:txEl>
                                          </p:spTgt>
                                        </p:tgtEl>
                                        <p:attrNameLst>
                                          <p:attrName>style.visibility</p:attrName>
                                        </p:attrNameLst>
                                      </p:cBhvr>
                                      <p:to>
                                        <p:strVal val="visible"/>
                                      </p:to>
                                    </p:set>
                                    <p:anim calcmode="lin" valueType="num">
                                      <p:cBhvr additive="base">
                                        <p:cTn id="23"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 </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a:bodyPr>
          <a:lstStyle/>
          <a:p>
            <a:r>
              <a:rPr lang="en-US" dirty="0"/>
              <a:t>Culture That Enables</a:t>
            </a:r>
          </a:p>
          <a:p>
            <a:pPr lvl="1"/>
            <a:r>
              <a:rPr lang="en-US" dirty="0"/>
              <a:t>Relationship Challenges In James’ Audience</a:t>
            </a:r>
          </a:p>
          <a:p>
            <a:pPr lvl="2"/>
            <a:r>
              <a:rPr lang="en-US" dirty="0"/>
              <a:t>2:1-13, Prejudice</a:t>
            </a:r>
          </a:p>
          <a:p>
            <a:pPr lvl="2"/>
            <a:r>
              <a:rPr lang="en-US" dirty="0"/>
              <a:t>3:1-18, Conflict Of Immature </a:t>
            </a:r>
          </a:p>
          <a:p>
            <a:pPr lvl="2"/>
            <a:r>
              <a:rPr lang="en-US" dirty="0"/>
              <a:t>4:1-2, Quarrelling And Waring</a:t>
            </a:r>
          </a:p>
          <a:p>
            <a:pPr lvl="2"/>
            <a:r>
              <a:rPr lang="en-US" dirty="0"/>
              <a:t>4:10-12, Judging Others</a:t>
            </a:r>
          </a:p>
          <a:p>
            <a:pPr lvl="1"/>
            <a:endParaRPr lang="en-US" dirty="0"/>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Lessons</a:t>
            </a:r>
          </a:p>
        </p:txBody>
      </p:sp>
    </p:spTree>
    <p:extLst>
      <p:ext uri="{BB962C8B-B14F-4D97-AF65-F5344CB8AC3E}">
        <p14:creationId xmlns:p14="http://schemas.microsoft.com/office/powerpoint/2010/main" val="48778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 calcmode="lin" valueType="num">
                                      <p:cBhvr additive="base">
                                        <p:cTn id="1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 calcmode="lin" valueType="num">
                                      <p:cBhvr additive="base">
                                        <p:cTn id="15"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 calcmode="lin" valueType="num">
                                      <p:cBhvr additive="base">
                                        <p:cTn id="19"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anim calcmode="lin" valueType="num">
                                      <p:cBhvr additive="base">
                                        <p:cTn id="23"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CAD4F-8A19-4F29-8264-505AB450B7C2}"/>
              </a:ext>
            </a:extLst>
          </p:cNvPr>
          <p:cNvSpPr>
            <a:spLocks noGrp="1"/>
          </p:cNvSpPr>
          <p:nvPr>
            <p:ph type="title"/>
          </p:nvPr>
        </p:nvSpPr>
        <p:spPr/>
        <p:txBody>
          <a:bodyPr/>
          <a:lstStyle/>
          <a:p>
            <a:r>
              <a:rPr lang="en-US" dirty="0"/>
              <a:t>Word Of The Month </a:t>
            </a:r>
          </a:p>
        </p:txBody>
      </p:sp>
      <p:sp>
        <p:nvSpPr>
          <p:cNvPr id="10" name="Content Placeholder 9">
            <a:extLst>
              <a:ext uri="{FF2B5EF4-FFF2-40B4-BE49-F238E27FC236}">
                <a16:creationId xmlns:a16="http://schemas.microsoft.com/office/drawing/2014/main" id="{A02313EB-4DAB-1841-3D3B-E585B7E34612}"/>
              </a:ext>
            </a:extLst>
          </p:cNvPr>
          <p:cNvSpPr>
            <a:spLocks noGrp="1"/>
          </p:cNvSpPr>
          <p:nvPr>
            <p:ph idx="1"/>
          </p:nvPr>
        </p:nvSpPr>
        <p:spPr/>
        <p:txBody>
          <a:bodyPr>
            <a:normAutofit/>
          </a:bodyPr>
          <a:lstStyle/>
          <a:p>
            <a:r>
              <a:rPr lang="en-US" dirty="0"/>
              <a:t>Culture That Enable</a:t>
            </a:r>
          </a:p>
          <a:p>
            <a:pPr lvl="1"/>
            <a:r>
              <a:rPr lang="en-US" dirty="0"/>
              <a:t>Transparency</a:t>
            </a:r>
          </a:p>
          <a:p>
            <a:pPr lvl="1"/>
            <a:r>
              <a:rPr lang="en-US" dirty="0"/>
              <a:t>Support</a:t>
            </a:r>
          </a:p>
          <a:p>
            <a:pPr lvl="1"/>
            <a:r>
              <a:rPr lang="en-US" dirty="0"/>
              <a:t>Encouragement</a:t>
            </a:r>
          </a:p>
          <a:p>
            <a:pPr lvl="1"/>
            <a:r>
              <a:rPr lang="en-US" dirty="0"/>
              <a:t>Safety </a:t>
            </a:r>
          </a:p>
          <a:p>
            <a:pPr lvl="1"/>
            <a:r>
              <a:rPr lang="en-US"/>
              <a:t>Future Lesson Topic</a:t>
            </a:r>
            <a:endParaRPr lang="en-US" dirty="0"/>
          </a:p>
        </p:txBody>
      </p:sp>
      <p:sp>
        <p:nvSpPr>
          <p:cNvPr id="11" name="Text Placeholder 10">
            <a:extLst>
              <a:ext uri="{FF2B5EF4-FFF2-40B4-BE49-F238E27FC236}">
                <a16:creationId xmlns:a16="http://schemas.microsoft.com/office/drawing/2014/main" id="{851BCEA6-40BC-23E6-2C4F-924495C1470A}"/>
              </a:ext>
            </a:extLst>
          </p:cNvPr>
          <p:cNvSpPr>
            <a:spLocks noGrp="1"/>
          </p:cNvSpPr>
          <p:nvPr>
            <p:ph type="body" sz="half" idx="2"/>
          </p:nvPr>
        </p:nvSpPr>
        <p:spPr/>
        <p:txBody>
          <a:bodyPr/>
          <a:lstStyle/>
          <a:p>
            <a:r>
              <a:rPr lang="en-US" dirty="0"/>
              <a:t>Lessons</a:t>
            </a:r>
          </a:p>
        </p:txBody>
      </p:sp>
    </p:spTree>
    <p:extLst>
      <p:ext uri="{BB962C8B-B14F-4D97-AF65-F5344CB8AC3E}">
        <p14:creationId xmlns:p14="http://schemas.microsoft.com/office/powerpoint/2010/main" val="138169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anim calcmode="lin" valueType="num">
                                      <p:cBhvr additive="base">
                                        <p:cTn id="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508</TotalTime>
  <Words>402</Words>
  <Application>Microsoft Office PowerPoint</Application>
  <PresentationFormat>On-screen Show (4:3)</PresentationFormat>
  <Paragraphs>100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Calibri Light</vt:lpstr>
      <vt:lpstr>Wingdings</vt:lpstr>
      <vt:lpstr>Retrospect</vt:lpstr>
      <vt:lpstr>Word Of The Month  </vt:lpstr>
      <vt:lpstr>Word Of The Month</vt:lpstr>
      <vt:lpstr>Word Of The Month</vt:lpstr>
      <vt:lpstr>Word Of The Month</vt:lpstr>
      <vt:lpstr>Word Of The Month</vt:lpstr>
      <vt:lpstr>Word Of The Month</vt:lpstr>
      <vt:lpstr>Word Of The Month </vt:lpstr>
      <vt:lpstr>Word Of The Month </vt:lpstr>
      <vt:lpstr>Word Of The Month </vt:lpstr>
      <vt:lpstr>Word Of The Month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Fruit of the Spirit</dc:title>
  <dc:creator>Ross Ward</dc:creator>
  <cp:lastModifiedBy>Ross Ward</cp:lastModifiedBy>
  <cp:revision>262</cp:revision>
  <dcterms:created xsi:type="dcterms:W3CDTF">2021-06-03T14:59:18Z</dcterms:created>
  <dcterms:modified xsi:type="dcterms:W3CDTF">2023-06-26T21:36:05Z</dcterms:modified>
</cp:coreProperties>
</file>