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5"/>
  </p:notesMasterIdLst>
  <p:sldIdLst>
    <p:sldId id="256" r:id="rId2"/>
    <p:sldId id="276" r:id="rId3"/>
    <p:sldId id="275" r:id="rId4"/>
    <p:sldId id="277" r:id="rId5"/>
    <p:sldId id="278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C1A994-E648-3590-927C-84EA4539EC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0982-181A-45E6-A599-8D91FEF3B0D0}" type="datetime1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559684-51DB-7A6E-4687-3048EDE8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F574C-F5E5-4D26-B14D-48FF0E5BA94D}" type="datetime1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BFE74-ACD8-42DF-B016-B906DB8CF518}" type="datetime1">
              <a:rPr lang="en-US" smtClean="0"/>
              <a:t>6/18/2023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AC68-BA07-44F9-BA60-E6E6A951BE29}" type="datetime1">
              <a:rPr lang="en-US" smtClean="0"/>
              <a:t>6/18/2023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51B17-6373-4EA8-9D5B-F3DF6AABEA70}" type="datetime1">
              <a:rPr lang="en-US" smtClean="0"/>
              <a:t>6/18/2023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4A786-2517-4123-BCA2-FA162C245DDC}" type="datetime1">
              <a:rPr lang="en-US" smtClean="0"/>
              <a:t>6/18/2023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231760-6D1A-A9DD-45AA-5F2F256B9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06" y="0"/>
            <a:ext cx="5882294" cy="68896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519113" indent="-433388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600200" indent="-349250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106541C8-D8A4-487D-AA05-7DAED7389AC9}" type="datetime1">
              <a:rPr lang="en-US" smtClean="0"/>
              <a:t>6/18/2023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DCE0FF3-FFC0-4932-B190-6752ABDCDBC4}" type="datetime1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Heb 10:19-25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30AD55C-090D-B7FF-863A-36E7100FF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of One Another</a:t>
            </a:r>
          </a:p>
          <a:p>
            <a:pPr lvl="1"/>
            <a:r>
              <a:rPr lang="en-US" dirty="0"/>
              <a:t>Self Reliant Society</a:t>
            </a:r>
          </a:p>
          <a:p>
            <a:pPr lvl="1"/>
            <a:r>
              <a:rPr lang="en-US" dirty="0"/>
              <a:t>67 “One Another” Scripture References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8063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Moses Needed Support</a:t>
            </a:r>
          </a:p>
          <a:p>
            <a:pPr lvl="1"/>
            <a:r>
              <a:rPr lang="en-US" dirty="0"/>
              <a:t>Ex 12:37, 600,000 Men Left Egypt</a:t>
            </a:r>
          </a:p>
          <a:p>
            <a:pPr lvl="1"/>
            <a:r>
              <a:rPr lang="en-US" dirty="0"/>
              <a:t>Noted Men Of Faith</a:t>
            </a:r>
          </a:p>
          <a:p>
            <a:pPr lvl="2"/>
            <a:r>
              <a:rPr lang="en-US" dirty="0"/>
              <a:t>Joshua &amp; Caleb</a:t>
            </a:r>
          </a:p>
          <a:p>
            <a:pPr lvl="1"/>
            <a:r>
              <a:rPr lang="en-US" dirty="0"/>
              <a:t>Ex 4:1-17, God Inspiring Moses To Lead The Nation</a:t>
            </a:r>
          </a:p>
          <a:p>
            <a:pPr lvl="2"/>
            <a:r>
              <a:rPr lang="en-US" dirty="0"/>
              <a:t>Miracles</a:t>
            </a:r>
          </a:p>
          <a:p>
            <a:pPr lvl="2"/>
            <a:r>
              <a:rPr lang="en-US" dirty="0"/>
              <a:t>Speech</a:t>
            </a:r>
          </a:p>
          <a:p>
            <a:pPr lvl="2"/>
            <a:r>
              <a:rPr lang="en-US" dirty="0"/>
              <a:t>Aaron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Elijah Needed Support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18:22, 19:10&amp;14, I’m The Only One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18:13, 100 Prophets Hid In Caves</a:t>
            </a:r>
          </a:p>
          <a:p>
            <a:pPr lvl="2"/>
            <a:r>
              <a:rPr lang="en-US" dirty="0"/>
              <a:t>Left Their Office</a:t>
            </a:r>
          </a:p>
          <a:p>
            <a:pPr lvl="2"/>
            <a:r>
              <a:rPr lang="en-US" dirty="0"/>
              <a:t>Not Actively Performing Their Work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19:9-18, 7,000 Faithful Israelites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271430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Paul Needed Support</a:t>
            </a:r>
          </a:p>
          <a:p>
            <a:pPr lvl="1"/>
            <a:r>
              <a:rPr lang="en-US" dirty="0"/>
              <a:t>Acts 18:1-11, In Corinth</a:t>
            </a:r>
          </a:p>
          <a:p>
            <a:pPr lvl="2"/>
            <a:r>
              <a:rPr lang="en-US" dirty="0"/>
              <a:t>Vs. 5, Silas and Timothy arrived “Paul was pressed in the spirit”</a:t>
            </a:r>
          </a:p>
          <a:p>
            <a:pPr lvl="2"/>
            <a:r>
              <a:rPr lang="en-US" dirty="0"/>
              <a:t>Vs. 9-10, Jesus “Be not afraid, but speak, and hold not thy peace:10 For I am with thee, and no man shall set on thee to hurt thee: for I have much people in this city”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309255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Needed Support</a:t>
            </a:r>
          </a:p>
          <a:p>
            <a:pPr lvl="1"/>
            <a:r>
              <a:rPr lang="en-US" dirty="0"/>
              <a:t>Maybe: Valued</a:t>
            </a:r>
          </a:p>
          <a:p>
            <a:pPr lvl="1"/>
            <a:r>
              <a:rPr lang="en-US" dirty="0"/>
              <a:t>Mt 4:8-11, Testing In The Wilderness</a:t>
            </a:r>
          </a:p>
          <a:p>
            <a:pPr lvl="1"/>
            <a:r>
              <a:rPr lang="en-US" dirty="0"/>
              <a:t>Lk 22:41-44, Gethsemane</a:t>
            </a:r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205807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Valuing Relationships</a:t>
            </a:r>
          </a:p>
          <a:p>
            <a:pPr lvl="1"/>
            <a:r>
              <a:rPr lang="en-US" dirty="0"/>
              <a:t>Marriage</a:t>
            </a:r>
          </a:p>
          <a:p>
            <a:pPr lvl="2"/>
            <a:r>
              <a:rPr lang="en-US" dirty="0"/>
              <a:t>Gen 2:18, “It is not good that the man should be alone”</a:t>
            </a:r>
          </a:p>
          <a:p>
            <a:pPr lvl="2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354550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Valuing Relationships</a:t>
            </a:r>
          </a:p>
          <a:p>
            <a:pPr lvl="1"/>
            <a:r>
              <a:rPr lang="en-US" dirty="0"/>
              <a:t>Proverbs And Friends</a:t>
            </a:r>
          </a:p>
          <a:p>
            <a:pPr lvl="2"/>
            <a:r>
              <a:rPr lang="en-US" dirty="0"/>
              <a:t>Prov 17:17, A friend loves at all times, and a brother is born for adversity.</a:t>
            </a:r>
          </a:p>
          <a:p>
            <a:pPr lvl="2"/>
            <a:r>
              <a:rPr lang="en-US" dirty="0"/>
              <a:t>Prov 27:9, Ointment and perfume rejoice the heart: so doth the sweetness of a man's friend by hearty counsel.</a:t>
            </a:r>
          </a:p>
          <a:p>
            <a:pPr lvl="2"/>
            <a:r>
              <a:rPr lang="en-US" dirty="0"/>
              <a:t>Prov 18:24, A man that hath friends must shew himself friendly: and there is a friend that </a:t>
            </a:r>
            <a:r>
              <a:rPr lang="en-US" dirty="0" err="1"/>
              <a:t>sticketh</a:t>
            </a:r>
            <a:r>
              <a:rPr lang="en-US" dirty="0"/>
              <a:t> closer than a brother.</a:t>
            </a:r>
          </a:p>
          <a:p>
            <a:pPr lvl="2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12217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Valuing Relationships</a:t>
            </a:r>
          </a:p>
          <a:p>
            <a:pPr lvl="1"/>
            <a:r>
              <a:rPr lang="en-US" dirty="0"/>
              <a:t>The Church</a:t>
            </a:r>
          </a:p>
          <a:p>
            <a:pPr lvl="2"/>
            <a:r>
              <a:rPr lang="en-US" dirty="0"/>
              <a:t>Eph 5:23-27, Allegory Of Jesus And His Church</a:t>
            </a:r>
          </a:p>
          <a:p>
            <a:pPr lvl="3"/>
            <a:r>
              <a:rPr lang="en-US" dirty="0"/>
              <a:t>The Head</a:t>
            </a:r>
          </a:p>
          <a:p>
            <a:pPr lvl="3"/>
            <a:r>
              <a:rPr lang="en-US" dirty="0"/>
              <a:t>Savior Of The Body</a:t>
            </a:r>
          </a:p>
          <a:p>
            <a:pPr lvl="3"/>
            <a:r>
              <a:rPr lang="en-US" dirty="0"/>
              <a:t>Loved The Church</a:t>
            </a:r>
          </a:p>
          <a:p>
            <a:pPr lvl="3"/>
            <a:r>
              <a:rPr lang="en-US" dirty="0"/>
              <a:t>Sanctify And Cleanse</a:t>
            </a:r>
          </a:p>
          <a:p>
            <a:pPr lvl="2"/>
            <a:r>
              <a:rPr lang="en-US" dirty="0"/>
              <a:t>Rev 19:7-9, The Church Is The Bride Of Christ</a:t>
            </a:r>
          </a:p>
          <a:p>
            <a:pPr lvl="2"/>
            <a:r>
              <a:rPr lang="en-US" dirty="0"/>
              <a:t>Expand This Topic In Future Lesson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416019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9E852C-E41B-ED1F-3CE7-E600EF0A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We Need One Another</a:t>
            </a:r>
          </a:p>
          <a:p>
            <a:pPr lvl="1"/>
            <a:r>
              <a:rPr lang="en-US" dirty="0"/>
              <a:t>Moses Needed Support</a:t>
            </a:r>
          </a:p>
          <a:p>
            <a:pPr lvl="1"/>
            <a:r>
              <a:rPr lang="en-US" dirty="0"/>
              <a:t>Elijah Needed Support</a:t>
            </a:r>
          </a:p>
          <a:p>
            <a:pPr lvl="1"/>
            <a:r>
              <a:rPr lang="en-US" dirty="0"/>
              <a:t>Paul Needed Support</a:t>
            </a:r>
          </a:p>
          <a:p>
            <a:pPr lvl="1"/>
            <a:r>
              <a:rPr lang="en-US" dirty="0"/>
              <a:t>Jesus Needed Support</a:t>
            </a:r>
          </a:p>
          <a:p>
            <a:pPr lvl="1"/>
            <a:r>
              <a:rPr lang="en-US" dirty="0"/>
              <a:t>Valuing Relationships</a:t>
            </a:r>
          </a:p>
          <a:p>
            <a:pPr lvl="2"/>
            <a:r>
              <a:rPr lang="en-US" dirty="0"/>
              <a:t>Spouse/Family</a:t>
            </a:r>
          </a:p>
          <a:p>
            <a:pPr lvl="2"/>
            <a:r>
              <a:rPr lang="en-US" dirty="0"/>
              <a:t>Friends</a:t>
            </a:r>
          </a:p>
          <a:p>
            <a:pPr lvl="2"/>
            <a:r>
              <a:rPr lang="en-US" dirty="0"/>
              <a:t>Church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One Another</a:t>
            </a:r>
          </a:p>
        </p:txBody>
      </p:sp>
    </p:spTree>
    <p:extLst>
      <p:ext uri="{BB962C8B-B14F-4D97-AF65-F5344CB8AC3E}">
        <p14:creationId xmlns:p14="http://schemas.microsoft.com/office/powerpoint/2010/main" val="2363630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3A76D5-21C5-ECF6-DF60-AA5A82107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Independent Culture</a:t>
            </a:r>
          </a:p>
          <a:p>
            <a:pPr lvl="1"/>
            <a:r>
              <a:rPr lang="en-US" dirty="0"/>
              <a:t>Self Sufficient</a:t>
            </a:r>
          </a:p>
          <a:p>
            <a:pPr lvl="1"/>
            <a:r>
              <a:rPr lang="en-US" dirty="0"/>
              <a:t>Prideful</a:t>
            </a:r>
          </a:p>
          <a:p>
            <a:pPr lvl="2"/>
            <a:r>
              <a:rPr lang="en-US" dirty="0"/>
              <a:t>Hard To Ask For Help</a:t>
            </a:r>
          </a:p>
          <a:p>
            <a:pPr lvl="1"/>
            <a:r>
              <a:rPr lang="en-US" dirty="0"/>
              <a:t>Need to Trust One Another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93605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3A76D5-21C5-ECF6-DF60-AA5A82107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Relationships Provide Great Value In Life</a:t>
            </a:r>
          </a:p>
          <a:p>
            <a:pPr lvl="1"/>
            <a:r>
              <a:rPr lang="en-US" dirty="0"/>
              <a:t>Rich And Full Of Meaning</a:t>
            </a:r>
          </a:p>
          <a:p>
            <a:pPr lvl="1"/>
            <a:r>
              <a:rPr lang="en-US" dirty="0"/>
              <a:t>Interaction With Others</a:t>
            </a:r>
          </a:p>
          <a:p>
            <a:pPr lvl="2"/>
            <a:r>
              <a:rPr lang="en-US" dirty="0"/>
              <a:t>Forces You To Reflect On Yourself</a:t>
            </a:r>
          </a:p>
          <a:p>
            <a:pPr lvl="2"/>
            <a:r>
              <a:rPr lang="en-US" dirty="0"/>
              <a:t>Teach You About Yourself</a:t>
            </a:r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37176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3A76D5-21C5-ECF6-DF60-AA5A82107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Power In Relationships</a:t>
            </a:r>
          </a:p>
          <a:p>
            <a:pPr lvl="1"/>
            <a:r>
              <a:rPr lang="en-US" dirty="0"/>
              <a:t>Heb 10:23-25, To Inspire One Another Unto Love And To Good Work</a:t>
            </a:r>
          </a:p>
          <a:p>
            <a:pPr lvl="1"/>
            <a:r>
              <a:rPr lang="en-US" dirty="0"/>
              <a:t>Constructive, Beneficial, Healthy 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04016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497</TotalTime>
  <Words>460</Words>
  <Application>Microsoft Office PowerPoint</Application>
  <PresentationFormat>On-screen Show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Retrospect</vt:lpstr>
      <vt:lpstr>Word Of The Month  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254</cp:revision>
  <dcterms:created xsi:type="dcterms:W3CDTF">2021-06-03T14:59:18Z</dcterms:created>
  <dcterms:modified xsi:type="dcterms:W3CDTF">2023-06-18T21:36:38Z</dcterms:modified>
</cp:coreProperties>
</file>