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75" r:id="rId3"/>
    <p:sldId id="290" r:id="rId4"/>
    <p:sldId id="294" r:id="rId5"/>
    <p:sldId id="291" r:id="rId6"/>
    <p:sldId id="280" r:id="rId7"/>
    <p:sldId id="295" r:id="rId8"/>
    <p:sldId id="289" r:id="rId9"/>
    <p:sldId id="296" r:id="rId10"/>
    <p:sldId id="29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CC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14864"/>
            <a:ext cx="9140825" cy="6850063"/>
            <a:chOff x="0" y="0"/>
            <a:chExt cx="5758" cy="4315"/>
          </a:xfrm>
        </p:grpSpPr>
        <p:grpSp>
          <p:nvGrpSpPr>
            <p:cNvPr id="1126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6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9" descr="C:\Docs\Bible Docs\Lessons\PP Presentations\Background\Desert Highway 7.jpg">
            <a:extLst>
              <a:ext uri="{FF2B5EF4-FFF2-40B4-BE49-F238E27FC236}">
                <a16:creationId xmlns:a16="http://schemas.microsoft.com/office/drawing/2014/main" id="{F09A718D-6145-DA40-CCD1-CA35218035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486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4212" y="1416122"/>
            <a:ext cx="7772400" cy="192087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42868" y="3546980"/>
            <a:ext cx="6400800" cy="118737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839DD-0DD5-4DCF-92F6-CDD3BEE36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747713" indent="-290513">
              <a:buClrTx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ClrTx/>
              <a:buFont typeface="Wingdings" panose="05000000000000000000" pitchFamily="2" charset="2"/>
              <a:buChar char="q"/>
              <a:defRPr sz="2400"/>
            </a:lvl4pPr>
            <a:lvl5pPr marL="1485900" indent="-342900">
              <a:buClrTx/>
              <a:buSzPct val="100000"/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B1FCC-4873-4BD5-B68F-9073FB880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87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5A46E7-C59C-46DE-B1E7-02F28492D3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04277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26E4D-B7AF-448D-8C7C-F268B97F08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898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73DC5A-D940-4AC6-AED9-D72B2910A28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335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E34CE4-19A8-4315-BADB-5BBAC512E3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24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5875B-420B-44D2-A095-6495CF12E7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764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3008313" cy="2393950"/>
          </a:xfrm>
        </p:spPr>
        <p:txBody>
          <a:bodyPr anchor="ctr"/>
          <a:lstStyle>
            <a:lvl1pPr algn="ctr">
              <a:defRPr sz="36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73050"/>
            <a:ext cx="5638800" cy="6584950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813" indent="-404813">
              <a:buClr>
                <a:schemeClr val="tx1"/>
              </a:buClr>
              <a:buSzPct val="85000"/>
              <a:buFont typeface="Wingdings" panose="05000000000000000000" pitchFamily="2" charset="2"/>
              <a:buChar char="v"/>
              <a:defRPr sz="32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342900">
              <a:buClr>
                <a:schemeClr val="tx1"/>
              </a:buClr>
              <a:buSzPct val="85000"/>
              <a:buFont typeface="Wingdings" panose="05000000000000000000" pitchFamily="2" charset="2"/>
              <a:buChar char="Ø"/>
              <a:defRPr sz="28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-280988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-228600">
              <a:buClrTx/>
              <a:buFont typeface="Courier New" panose="02070309020205020404" pitchFamily="49" charset="0"/>
              <a:buChar char="o"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3505200"/>
            <a:ext cx="3008313" cy="2620963"/>
          </a:xfrm>
        </p:spPr>
        <p:txBody>
          <a:bodyPr anchor="ctr"/>
          <a:lstStyle>
            <a:lvl1pPr marL="0" indent="0" algn="ctr">
              <a:buNone/>
              <a:defRPr sz="3200">
                <a:effectLst/>
                <a:latin typeface="Arial Black" panose="020B0A04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8613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B98E0-2E9D-46C0-BCC7-AD14E10728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900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D586BC-ACDD-4CE0-8E27-A3389D6FC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274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570E1-3C4C-4C71-BA31-22A2B2258C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2392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FB4FE3A-99D8-4637-A0C6-DC2C2165C61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2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slow"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  <a:br>
              <a:rPr lang="en-US" dirty="0"/>
            </a:br>
            <a:r>
              <a:rPr lang="en-US" dirty="0"/>
              <a:t>Fasting, Rest, Recreate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 6:30-36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15685-F3C1-0201-02F8-AD5F58F6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Fasting</a:t>
            </a:r>
          </a:p>
          <a:p>
            <a:pPr lvl="1"/>
            <a:r>
              <a:rPr lang="en-US" dirty="0"/>
              <a:t>Mt 6:16-18, when ye fast...</a:t>
            </a:r>
          </a:p>
          <a:p>
            <a:pPr lvl="1"/>
            <a:r>
              <a:rPr lang="en-US" dirty="0"/>
              <a:t>Mt 4:1-11, Jesus in the wilderness</a:t>
            </a:r>
          </a:p>
          <a:p>
            <a:pPr lvl="1"/>
            <a:r>
              <a:rPr lang="en-US" dirty="0"/>
              <a:t>Act 13:1-3, the church at Antioch </a:t>
            </a:r>
          </a:p>
          <a:p>
            <a:pPr lvl="1"/>
            <a:r>
              <a:rPr lang="en-US" dirty="0"/>
              <a:t>Act 14:23, after ordaining elders</a:t>
            </a:r>
          </a:p>
          <a:p>
            <a:pPr lvl="1"/>
            <a:r>
              <a:rPr lang="en-US" dirty="0"/>
              <a:t>1 Cor 7:2-5, Intimacy </a:t>
            </a:r>
          </a:p>
          <a:p>
            <a:pPr lvl="2"/>
            <a:r>
              <a:rPr lang="en-US" dirty="0"/>
              <a:t>Broaden the Idea of “Fasting”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Fasting  Rest Recreation</a:t>
            </a:r>
          </a:p>
        </p:txBody>
      </p:sp>
    </p:spTree>
    <p:extLst>
      <p:ext uri="{BB962C8B-B14F-4D97-AF65-F5344CB8AC3E}">
        <p14:creationId xmlns:p14="http://schemas.microsoft.com/office/powerpoint/2010/main" val="154689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15685-F3C1-0201-02F8-AD5F58F6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</a:t>
            </a:r>
          </a:p>
          <a:p>
            <a:pPr lvl="1"/>
            <a:r>
              <a:rPr lang="en-US" dirty="0"/>
              <a:t>Eph 5:15-16, walk circumspectly ... Redeeming the time</a:t>
            </a:r>
          </a:p>
          <a:p>
            <a:pPr lvl="1"/>
            <a:r>
              <a:rPr lang="en-US" dirty="0"/>
              <a:t>Mk 6:31-36, Come into a desert place, and rest a while... they had no leisure</a:t>
            </a:r>
          </a:p>
          <a:p>
            <a:pPr lvl="1"/>
            <a:r>
              <a:rPr lang="en-US" dirty="0"/>
              <a:t>Mk 2:23-28, The sabbath was made for man...</a:t>
            </a:r>
          </a:p>
          <a:p>
            <a:pPr lvl="2"/>
            <a:r>
              <a:rPr lang="en-US" dirty="0"/>
              <a:t>Our Welfare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Fasting  Rest Recreation</a:t>
            </a:r>
          </a:p>
        </p:txBody>
      </p:sp>
    </p:spTree>
    <p:extLst>
      <p:ext uri="{BB962C8B-B14F-4D97-AF65-F5344CB8AC3E}">
        <p14:creationId xmlns:p14="http://schemas.microsoft.com/office/powerpoint/2010/main" val="224625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15685-F3C1-0201-02F8-AD5F58F6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</a:t>
            </a:r>
          </a:p>
          <a:p>
            <a:pPr lvl="1"/>
            <a:r>
              <a:rPr lang="en-US" dirty="0"/>
              <a:t>Alone Time</a:t>
            </a:r>
          </a:p>
          <a:p>
            <a:pPr lvl="2"/>
            <a:r>
              <a:rPr lang="en-US" dirty="0"/>
              <a:t>Jesus Sought It Often</a:t>
            </a:r>
          </a:p>
          <a:p>
            <a:pPr lvl="3"/>
            <a:r>
              <a:rPr lang="en-US" dirty="0"/>
              <a:t>Mk 1:12-13, 1:35-37, 3:7-12,  6:45-52, 9:2-3, 14:32-35</a:t>
            </a:r>
          </a:p>
          <a:p>
            <a:pPr lvl="2"/>
            <a:r>
              <a:rPr lang="en-US" dirty="0"/>
              <a:t>Prayer Was Common Aspect</a:t>
            </a:r>
          </a:p>
          <a:p>
            <a:pPr lvl="2"/>
            <a:r>
              <a:rPr lang="en-US" dirty="0"/>
              <a:t>Leisure Was Also An Aspect</a:t>
            </a:r>
          </a:p>
          <a:p>
            <a:pPr lvl="2"/>
            <a:r>
              <a:rPr lang="en-US" dirty="0"/>
              <a:t>David &amp; Elijah “Escape” to Wilderness</a:t>
            </a:r>
          </a:p>
          <a:p>
            <a:pPr lvl="3"/>
            <a:r>
              <a:rPr lang="en-US" dirty="0"/>
              <a:t>Not A Lack Of Faith</a:t>
            </a:r>
          </a:p>
          <a:p>
            <a:pPr lvl="3"/>
            <a:r>
              <a:rPr lang="en-US" dirty="0"/>
              <a:t>Dangers Of Wilderness</a:t>
            </a:r>
          </a:p>
          <a:p>
            <a:pPr lvl="4"/>
            <a:r>
              <a:rPr lang="en-US" dirty="0"/>
              <a:t>Lions &amp; Bears</a:t>
            </a:r>
          </a:p>
          <a:p>
            <a:pPr lvl="3"/>
            <a:r>
              <a:rPr lang="en-US" dirty="0"/>
              <a:t>Benefit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Fasting  Rest Recreation</a:t>
            </a:r>
          </a:p>
        </p:txBody>
      </p:sp>
    </p:spTree>
    <p:extLst>
      <p:ext uri="{BB962C8B-B14F-4D97-AF65-F5344CB8AC3E}">
        <p14:creationId xmlns:p14="http://schemas.microsoft.com/office/powerpoint/2010/main" val="220697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15685-F3C1-0201-02F8-AD5F58F6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Recreate</a:t>
            </a:r>
          </a:p>
          <a:p>
            <a:pPr lvl="1"/>
            <a:r>
              <a:rPr lang="en-US" dirty="0"/>
              <a:t>Sabbatical (Break From Normal)</a:t>
            </a:r>
          </a:p>
          <a:p>
            <a:pPr lvl="1"/>
            <a:r>
              <a:rPr lang="en-US" dirty="0"/>
              <a:t>Jews traveled a minimum of 3x a year to a Feast in Jerusalem </a:t>
            </a:r>
          </a:p>
          <a:p>
            <a:pPr lvl="2"/>
            <a:r>
              <a:rPr lang="en-US" dirty="0"/>
              <a:t>7 days: Feast Of Unleavened Bread/Passover </a:t>
            </a:r>
          </a:p>
          <a:p>
            <a:pPr lvl="2"/>
            <a:r>
              <a:rPr lang="en-US" dirty="0"/>
              <a:t>1 Day: Pentecost (Feast Of Weeks)</a:t>
            </a:r>
          </a:p>
          <a:p>
            <a:pPr lvl="2"/>
            <a:r>
              <a:rPr lang="en-US" dirty="0"/>
              <a:t>7 Days: Feast Of Tabernacles</a:t>
            </a:r>
          </a:p>
          <a:p>
            <a:pPr lvl="2"/>
            <a:r>
              <a:rPr lang="en-US" dirty="0"/>
              <a:t>These do not include travel days and preparation days. </a:t>
            </a:r>
          </a:p>
          <a:p>
            <a:pPr lvl="1"/>
            <a:r>
              <a:rPr lang="en-US" dirty="0"/>
              <a:t>Mt 4:1-11, Jesus went to the wilderness alone</a:t>
            </a:r>
          </a:p>
          <a:p>
            <a:pPr lvl="2"/>
            <a:r>
              <a:rPr lang="en-US" dirty="0"/>
              <a:t>Fasting &amp; Prayer</a:t>
            </a:r>
          </a:p>
          <a:p>
            <a:pPr lvl="2"/>
            <a:r>
              <a:rPr lang="en-US" dirty="0"/>
              <a:t>Tried by Satan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Fasting  Rest Recreation</a:t>
            </a:r>
          </a:p>
        </p:txBody>
      </p:sp>
    </p:spTree>
    <p:extLst>
      <p:ext uri="{BB962C8B-B14F-4D97-AF65-F5344CB8AC3E}">
        <p14:creationId xmlns:p14="http://schemas.microsoft.com/office/powerpoint/2010/main" val="57001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Ordained</a:t>
            </a:r>
          </a:p>
          <a:p>
            <a:pPr lvl="1"/>
            <a:r>
              <a:rPr lang="en-US" dirty="0"/>
              <a:t>Fasting</a:t>
            </a:r>
          </a:p>
          <a:p>
            <a:pPr lvl="1"/>
            <a:r>
              <a:rPr lang="en-US" dirty="0"/>
              <a:t>Rest</a:t>
            </a:r>
          </a:p>
          <a:p>
            <a:pPr lvl="1"/>
            <a:r>
              <a:rPr lang="en-US" dirty="0"/>
              <a:t>Recreate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5635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1C91A5-20B9-155B-97A8-6854FF33A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Exemplified Fasting &amp; Rest Is:</a:t>
            </a:r>
          </a:p>
          <a:p>
            <a:pPr lvl="1"/>
            <a:r>
              <a:rPr lang="en-US" dirty="0"/>
              <a:t>Necessary</a:t>
            </a:r>
          </a:p>
          <a:p>
            <a:pPr lvl="1"/>
            <a:r>
              <a:rPr lang="en-US" dirty="0"/>
              <a:t>Beneficial</a:t>
            </a:r>
          </a:p>
          <a:p>
            <a:pPr lvl="1"/>
            <a:r>
              <a:rPr lang="en-US" dirty="0"/>
              <a:t>Ok</a:t>
            </a:r>
          </a:p>
          <a:p>
            <a:pPr lvl="1"/>
            <a:r>
              <a:rPr lang="en-US" dirty="0"/>
              <a:t>Balance </a:t>
            </a:r>
          </a:p>
          <a:p>
            <a:pPr lvl="2"/>
            <a:r>
              <a:rPr lang="en-US" dirty="0"/>
              <a:t>With Diligence &amp; Zeal In Our Labors</a:t>
            </a:r>
          </a:p>
          <a:p>
            <a:pPr lvl="1"/>
            <a:r>
              <a:rPr lang="en-US" dirty="0"/>
              <a:t>Sports Training Is Learning This</a:t>
            </a:r>
          </a:p>
          <a:p>
            <a:pPr lvl="2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5484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1C91A5-20B9-155B-97A8-6854FF33A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Benefits </a:t>
            </a:r>
          </a:p>
          <a:p>
            <a:pPr lvl="1"/>
            <a:r>
              <a:rPr lang="en-US" dirty="0"/>
              <a:t>A Reset or Reboot</a:t>
            </a:r>
          </a:p>
          <a:p>
            <a:pPr lvl="1"/>
            <a:r>
              <a:rPr lang="en-US" dirty="0"/>
              <a:t>Seeing Life From Different Perspectives</a:t>
            </a:r>
          </a:p>
          <a:p>
            <a:pPr lvl="2"/>
            <a:r>
              <a:rPr lang="en-US" dirty="0"/>
              <a:t>New Experiences</a:t>
            </a:r>
          </a:p>
          <a:p>
            <a:pPr lvl="2"/>
            <a:r>
              <a:rPr lang="en-US" dirty="0"/>
              <a:t>Break From The Mundane</a:t>
            </a:r>
          </a:p>
          <a:p>
            <a:pPr lvl="2"/>
            <a:r>
              <a:rPr lang="en-US" dirty="0"/>
              <a:t>Break From The Comfortable</a:t>
            </a:r>
          </a:p>
          <a:p>
            <a:pPr lvl="2"/>
            <a:r>
              <a:rPr lang="en-US" dirty="0"/>
              <a:t>Break From Routine </a:t>
            </a:r>
          </a:p>
          <a:p>
            <a:pPr lvl="2"/>
            <a:r>
              <a:rPr lang="en-US" dirty="0"/>
              <a:t>Break Up Complacency</a:t>
            </a:r>
          </a:p>
          <a:p>
            <a:pPr lvl="1"/>
            <a:r>
              <a:rPr lang="en-US" dirty="0"/>
              <a:t>Ordained By God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181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1C91A5-20B9-155B-97A8-6854FF33A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Wilderness Experiences</a:t>
            </a:r>
          </a:p>
          <a:p>
            <a:pPr lvl="1"/>
            <a:r>
              <a:rPr lang="en-US" dirty="0"/>
              <a:t>Absent Of </a:t>
            </a:r>
          </a:p>
          <a:p>
            <a:pPr lvl="2"/>
            <a:r>
              <a:rPr lang="en-US" dirty="0"/>
              <a:t>Routine</a:t>
            </a:r>
          </a:p>
          <a:p>
            <a:pPr lvl="2"/>
            <a:r>
              <a:rPr lang="en-US" dirty="0"/>
              <a:t>Shelter, Food, &amp; Water</a:t>
            </a:r>
          </a:p>
          <a:p>
            <a:pPr lvl="1"/>
            <a:r>
              <a:rPr lang="en-US" dirty="0"/>
              <a:t>Test of </a:t>
            </a:r>
          </a:p>
          <a:p>
            <a:pPr lvl="2"/>
            <a:r>
              <a:rPr lang="en-US" dirty="0"/>
              <a:t>Stamina</a:t>
            </a:r>
          </a:p>
          <a:p>
            <a:pPr lvl="3"/>
            <a:r>
              <a:rPr lang="en-US" dirty="0"/>
              <a:t>Mental &amp; Physical</a:t>
            </a:r>
          </a:p>
          <a:p>
            <a:pPr lvl="2"/>
            <a:r>
              <a:rPr lang="en-US" dirty="0"/>
              <a:t>Resolve</a:t>
            </a:r>
          </a:p>
          <a:p>
            <a:pPr lvl="2"/>
            <a:r>
              <a:rPr lang="en-US" dirty="0"/>
              <a:t>Trust in God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2833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1C91A5-20B9-155B-97A8-6854FF33A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Society Of Indulgence</a:t>
            </a:r>
          </a:p>
          <a:p>
            <a:pPr lvl="1"/>
            <a:r>
              <a:rPr lang="en-US" dirty="0"/>
              <a:t>We Are Driven To </a:t>
            </a:r>
          </a:p>
          <a:p>
            <a:pPr lvl="2"/>
            <a:r>
              <a:rPr lang="en-US" dirty="0"/>
              <a:t>Comfort</a:t>
            </a:r>
          </a:p>
          <a:p>
            <a:pPr lvl="2"/>
            <a:r>
              <a:rPr lang="en-US" dirty="0"/>
              <a:t>Security </a:t>
            </a:r>
          </a:p>
          <a:p>
            <a:pPr lvl="2"/>
            <a:r>
              <a:rPr lang="en-US" dirty="0"/>
              <a:t>Reward</a:t>
            </a:r>
          </a:p>
          <a:p>
            <a:pPr lvl="1"/>
            <a:r>
              <a:rPr lang="en-US" dirty="0"/>
              <a:t>Prominence Of Addiction</a:t>
            </a:r>
          </a:p>
          <a:p>
            <a:pPr lvl="2"/>
            <a:endParaRPr lang="en-US" dirty="0"/>
          </a:p>
          <a:p>
            <a:r>
              <a:rPr lang="en-US" dirty="0"/>
              <a:t>Future Lessons: </a:t>
            </a:r>
          </a:p>
          <a:p>
            <a:pPr lvl="1"/>
            <a:r>
              <a:rPr lang="en-US" dirty="0"/>
              <a:t>Blessings Of One Another</a:t>
            </a:r>
          </a:p>
          <a:p>
            <a:pPr lvl="1"/>
            <a:r>
              <a:rPr lang="en-US" dirty="0"/>
              <a:t>Managing the </a:t>
            </a:r>
            <a:r>
              <a:rPr lang="en-US" dirty="0" err="1"/>
              <a:t>Bla’s</a:t>
            </a:r>
            <a:r>
              <a:rPr lang="en-US" dirty="0"/>
              <a:t> &amp; Highs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2206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590</TotalTime>
  <Words>355</Words>
  <Application>Microsoft Office PowerPoint</Application>
  <PresentationFormat>On-screen Show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Courier New</vt:lpstr>
      <vt:lpstr>Garamond</vt:lpstr>
      <vt:lpstr>Wingdings</vt:lpstr>
      <vt:lpstr>Stream</vt:lpstr>
      <vt:lpstr>Walking With God Fasting, Rest, Recreate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maryjokhetrick@gmail.com</cp:lastModifiedBy>
  <cp:revision>221</cp:revision>
  <dcterms:created xsi:type="dcterms:W3CDTF">2008-07-13T20:41:58Z</dcterms:created>
  <dcterms:modified xsi:type="dcterms:W3CDTF">2023-06-16T14:58:27Z</dcterms:modified>
</cp:coreProperties>
</file>