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75" r:id="rId3"/>
    <p:sldId id="276" r:id="rId4"/>
    <p:sldId id="284" r:id="rId5"/>
    <p:sldId id="279" r:id="rId6"/>
    <p:sldId id="277" r:id="rId7"/>
    <p:sldId id="278" r:id="rId8"/>
    <p:sldId id="280" r:id="rId9"/>
    <p:sldId id="283" r:id="rId10"/>
    <p:sldId id="285" r:id="rId11"/>
    <p:sldId id="281" r:id="rId12"/>
    <p:sldId id="282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CC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14864"/>
            <a:ext cx="9140825" cy="6850063"/>
            <a:chOff x="0" y="0"/>
            <a:chExt cx="5758" cy="4315"/>
          </a:xfrm>
        </p:grpSpPr>
        <p:grpSp>
          <p:nvGrpSpPr>
            <p:cNvPr id="1126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126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6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9" descr="C:\Docs\Bible Docs\Lessons\PP Presentations\Background\Desert Highway 7.jpg">
            <a:extLst>
              <a:ext uri="{FF2B5EF4-FFF2-40B4-BE49-F238E27FC236}">
                <a16:creationId xmlns:a16="http://schemas.microsoft.com/office/drawing/2014/main" id="{F09A718D-6145-DA40-CCD1-CA35218035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486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4212" y="1416122"/>
            <a:ext cx="7772400" cy="1920875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127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42868" y="3546980"/>
            <a:ext cx="6400800" cy="118737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0839DD-0DD5-4DCF-92F6-CDD3BEE36F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0545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ClrTx/>
              <a:buSzPct val="85000"/>
              <a:buFont typeface="Wingdings" panose="05000000000000000000" pitchFamily="2" charset="2"/>
              <a:buChar char="v"/>
              <a:defRPr sz="3200"/>
            </a:lvl2pPr>
            <a:lvl3pPr marL="747713" indent="-290513">
              <a:buClrTx/>
              <a:buFont typeface="Wingdings" panose="05000000000000000000" pitchFamily="2" charset="2"/>
              <a:buChar char="Ø"/>
              <a:defRPr sz="2800"/>
            </a:lvl3pPr>
            <a:lvl4pPr marL="1143000" indent="-342900">
              <a:buClrTx/>
              <a:buFont typeface="Wingdings" panose="05000000000000000000" pitchFamily="2" charset="2"/>
              <a:buChar char="q"/>
              <a:defRPr sz="2400"/>
            </a:lvl4pPr>
            <a:lvl5pPr marL="1485900" indent="-342900">
              <a:buClrTx/>
              <a:buSzPct val="100000"/>
              <a:buFont typeface="Wingdings" panose="05000000000000000000" pitchFamily="2" charset="2"/>
              <a:buChar char="§"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5B1FCC-4873-4BD5-B68F-9073FB880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76878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5A46E7-C59C-46DE-B1E7-02F28492D3E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04277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626E4D-B7AF-448D-8C7C-F268B97F08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88980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773DC5A-D940-4AC6-AED9-D72B2910A28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7335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E34CE4-19A8-4315-BADB-5BBAC512E3F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1924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15875B-420B-44D2-A095-6495CF12E7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67645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3050"/>
            <a:ext cx="3008313" cy="2393950"/>
          </a:xfrm>
        </p:spPr>
        <p:txBody>
          <a:bodyPr anchor="ctr"/>
          <a:lstStyle>
            <a:lvl1pPr algn="ctr">
              <a:defRPr sz="3600" b="1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273050"/>
            <a:ext cx="5638800" cy="6584950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04813" indent="-404813">
              <a:buClr>
                <a:schemeClr val="tx1"/>
              </a:buClr>
              <a:buSzPct val="85000"/>
              <a:buFont typeface="Wingdings" panose="05000000000000000000" pitchFamily="2" charset="2"/>
              <a:buChar char="v"/>
              <a:defRPr sz="32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7713" indent="-342900">
              <a:buSzPct val="85000"/>
              <a:buFont typeface="Wingdings" panose="05000000000000000000" pitchFamily="2" charset="2"/>
              <a:buChar char="Ø"/>
              <a:defRPr sz="28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-280988"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 sz="24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-228600">
              <a:buClrTx/>
              <a:buFont typeface="Courier New" panose="02070309020205020404" pitchFamily="49" charset="0"/>
              <a:buChar char="o"/>
              <a:defRPr sz="24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3505200"/>
            <a:ext cx="3008313" cy="2620963"/>
          </a:xfrm>
        </p:spPr>
        <p:txBody>
          <a:bodyPr anchor="ctr"/>
          <a:lstStyle>
            <a:lvl1pPr marL="0" indent="0" algn="ctr">
              <a:buNone/>
              <a:defRPr sz="3200">
                <a:effectLst/>
                <a:latin typeface="Arial Black" panose="020B0A040201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8613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AB98E0-2E9D-46C0-BCC7-AD14E10728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9001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D586BC-ACDD-4CE0-8E27-A3389D6FCB2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72748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9570E1-3C4C-4C71-BA31-22A2B2258C4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23923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BFB4FE3A-99D8-4637-A0C6-DC2C2165C61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24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024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5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5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5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 spd="slow">
    <p:split orient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  <a:br>
              <a:rPr lang="en-US" dirty="0"/>
            </a:br>
            <a:r>
              <a:rPr lang="en-US" dirty="0"/>
              <a:t>Virtue Of Work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Eccl 5:18-19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094E48F-107E-FC91-CDBE-75775E15A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Tit 2:9-10, Manifesting God</a:t>
            </a:r>
          </a:p>
          <a:p>
            <a:pPr lvl="1"/>
            <a:r>
              <a:rPr lang="en-US" dirty="0"/>
              <a:t>Not Answering Again</a:t>
            </a:r>
          </a:p>
          <a:p>
            <a:pPr lvl="2"/>
            <a:r>
              <a:rPr lang="en-US" dirty="0"/>
              <a:t>Not Thwarting In Any Way</a:t>
            </a:r>
          </a:p>
          <a:p>
            <a:pPr lvl="1"/>
            <a:r>
              <a:rPr lang="en-US" dirty="0"/>
              <a:t>Not Purloining</a:t>
            </a:r>
          </a:p>
          <a:p>
            <a:pPr lvl="2"/>
            <a:r>
              <a:rPr lang="en-US" dirty="0"/>
              <a:t>Embezzle Or Steal</a:t>
            </a:r>
          </a:p>
          <a:p>
            <a:pPr lvl="1"/>
            <a:r>
              <a:rPr lang="en-US" dirty="0"/>
              <a:t>Fidelity</a:t>
            </a:r>
          </a:p>
          <a:p>
            <a:pPr lvl="2"/>
            <a:r>
              <a:rPr lang="en-US" dirty="0"/>
              <a:t>Conscientious Labor</a:t>
            </a:r>
          </a:p>
          <a:p>
            <a:pPr lvl="1"/>
            <a:r>
              <a:rPr lang="en-US" dirty="0"/>
              <a:t>Adorning The Doctrine Of God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Virtues of Work</a:t>
            </a:r>
          </a:p>
        </p:txBody>
      </p:sp>
    </p:spTree>
    <p:extLst>
      <p:ext uri="{BB962C8B-B14F-4D97-AF65-F5344CB8AC3E}">
        <p14:creationId xmlns:p14="http://schemas.microsoft.com/office/powerpoint/2010/main" val="154689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 Thes 3:7-10, Necessity</a:t>
            </a:r>
          </a:p>
          <a:p>
            <a:pPr lvl="1"/>
            <a:r>
              <a:rPr lang="en-US" dirty="0"/>
              <a:t>We Are Called To “Work”</a:t>
            </a:r>
          </a:p>
          <a:p>
            <a:pPr lvl="1"/>
            <a:r>
              <a:rPr lang="en-US" dirty="0"/>
              <a:t>Paul’s Example</a:t>
            </a:r>
          </a:p>
          <a:p>
            <a:pPr lvl="1"/>
            <a:r>
              <a:rPr lang="en-US" dirty="0"/>
              <a:t>If any would not work, neither should he eat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Virtues of Work</a:t>
            </a:r>
          </a:p>
        </p:txBody>
      </p:sp>
    </p:spTree>
    <p:extLst>
      <p:ext uri="{BB962C8B-B14F-4D97-AF65-F5344CB8AC3E}">
        <p14:creationId xmlns:p14="http://schemas.microsoft.com/office/powerpoint/2010/main" val="288713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 Thes 3:7-10, Necessity</a:t>
            </a:r>
          </a:p>
          <a:p>
            <a:pPr lvl="1"/>
            <a:r>
              <a:rPr lang="en-US" dirty="0"/>
              <a:t>1 Tim 5:9-15, Widow Full Of Good Works</a:t>
            </a:r>
          </a:p>
          <a:p>
            <a:pPr lvl="2"/>
            <a:r>
              <a:rPr lang="en-US" dirty="0"/>
              <a:t>Brought Up Children</a:t>
            </a:r>
          </a:p>
          <a:p>
            <a:pPr lvl="2"/>
            <a:r>
              <a:rPr lang="en-US" dirty="0"/>
              <a:t>Lodged Strangers</a:t>
            </a:r>
          </a:p>
          <a:p>
            <a:pPr lvl="2"/>
            <a:r>
              <a:rPr lang="en-US" dirty="0"/>
              <a:t>Washed The Saints' Feet</a:t>
            </a:r>
          </a:p>
          <a:p>
            <a:pPr lvl="2"/>
            <a:r>
              <a:rPr lang="en-US" dirty="0"/>
              <a:t>Relieved The Afflicted</a:t>
            </a:r>
          </a:p>
          <a:p>
            <a:pPr lvl="2"/>
            <a:r>
              <a:rPr lang="en-US" dirty="0"/>
              <a:t>Diligently Followed Every Good Work</a:t>
            </a:r>
          </a:p>
          <a:p>
            <a:pPr lvl="2"/>
            <a:r>
              <a:rPr lang="en-US" dirty="0"/>
              <a:t>A Good Repour </a:t>
            </a:r>
          </a:p>
          <a:p>
            <a:pPr lvl="3"/>
            <a:r>
              <a:rPr lang="en-US" dirty="0"/>
              <a:t>Manifesting God</a:t>
            </a:r>
          </a:p>
          <a:p>
            <a:pPr lvl="2"/>
            <a:r>
              <a:rPr lang="en-US" dirty="0"/>
              <a:t>Qualified For Benevolence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Virtues of Work</a:t>
            </a:r>
          </a:p>
        </p:txBody>
      </p:sp>
    </p:spTree>
    <p:extLst>
      <p:ext uri="{BB962C8B-B14F-4D97-AF65-F5344CB8AC3E}">
        <p14:creationId xmlns:p14="http://schemas.microsoft.com/office/powerpoint/2010/main" val="279931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Eph 4:28, Benevolence For Others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Virtues of Work</a:t>
            </a:r>
          </a:p>
        </p:txBody>
      </p:sp>
    </p:spTree>
    <p:extLst>
      <p:ext uri="{BB962C8B-B14F-4D97-AF65-F5344CB8AC3E}">
        <p14:creationId xmlns:p14="http://schemas.microsoft.com/office/powerpoint/2010/main" val="2985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Troubles Of Idleness</a:t>
            </a:r>
          </a:p>
          <a:p>
            <a:pPr lvl="1"/>
            <a:r>
              <a:rPr lang="en-US" dirty="0"/>
              <a:t>Slothful vs. Idle</a:t>
            </a:r>
          </a:p>
          <a:p>
            <a:pPr lvl="1"/>
            <a:r>
              <a:rPr lang="en-US" dirty="0"/>
              <a:t>Sleep</a:t>
            </a:r>
          </a:p>
          <a:p>
            <a:pPr lvl="2"/>
            <a:r>
              <a:rPr lang="en-US" dirty="0"/>
              <a:t>Prov 6:6-11, Go to the ant...</a:t>
            </a:r>
          </a:p>
          <a:p>
            <a:pPr lvl="2"/>
            <a:r>
              <a:rPr lang="en-US" dirty="0"/>
              <a:t>Prov 19:15, Slothfulness cast into a deep sleep; and an idle soul shall suffer hunger. </a:t>
            </a:r>
          </a:p>
          <a:p>
            <a:pPr lvl="2"/>
            <a:r>
              <a:rPr lang="en-US" dirty="0"/>
              <a:t>Prov 26:14-15, As the door </a:t>
            </a:r>
            <a:r>
              <a:rPr lang="en-US" dirty="0" err="1"/>
              <a:t>turneth</a:t>
            </a:r>
            <a:r>
              <a:rPr lang="en-US" dirty="0"/>
              <a:t> upon his hinges, so doth the slothful upon his bed.</a:t>
            </a:r>
          </a:p>
          <a:p>
            <a:pPr lvl="1"/>
            <a:r>
              <a:rPr lang="en-US" dirty="0"/>
              <a:t>Slacker</a:t>
            </a:r>
          </a:p>
          <a:p>
            <a:pPr lvl="2"/>
            <a:r>
              <a:rPr lang="en-US" dirty="0"/>
              <a:t>Prov 19:24, The slothful </a:t>
            </a:r>
            <a:r>
              <a:rPr lang="en-US" dirty="0" err="1"/>
              <a:t>hideth</a:t>
            </a:r>
            <a:r>
              <a:rPr lang="en-US" dirty="0"/>
              <a:t> his hand in his bosom; it </a:t>
            </a:r>
            <a:r>
              <a:rPr lang="en-US" dirty="0" err="1"/>
              <a:t>grieveth</a:t>
            </a:r>
            <a:r>
              <a:rPr lang="en-US" dirty="0"/>
              <a:t> him to bring it again to his mouth. </a:t>
            </a:r>
          </a:p>
          <a:p>
            <a:pPr lvl="1"/>
            <a:r>
              <a:rPr lang="en-US" dirty="0"/>
              <a:t>Whole Page Of These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Virtues of Work</a:t>
            </a:r>
          </a:p>
        </p:txBody>
      </p:sp>
    </p:spTree>
    <p:extLst>
      <p:ext uri="{BB962C8B-B14F-4D97-AF65-F5344CB8AC3E}">
        <p14:creationId xmlns:p14="http://schemas.microsoft.com/office/powerpoint/2010/main" val="331345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Sins of Idleness</a:t>
            </a:r>
          </a:p>
          <a:p>
            <a:pPr lvl="1"/>
            <a:r>
              <a:rPr lang="en-US" dirty="0"/>
              <a:t>2 Thes 3:6-15, Idle Christians</a:t>
            </a:r>
          </a:p>
          <a:p>
            <a:pPr lvl="2"/>
            <a:r>
              <a:rPr lang="en-US" dirty="0"/>
              <a:t>Busybodies</a:t>
            </a:r>
          </a:p>
          <a:p>
            <a:pPr lvl="2"/>
            <a:r>
              <a:rPr lang="en-US" dirty="0"/>
              <a:t>Command that with quietness they work and eat their own bread</a:t>
            </a:r>
          </a:p>
          <a:p>
            <a:pPr lvl="1"/>
            <a:r>
              <a:rPr lang="en-US" dirty="0"/>
              <a:t>1 Tim 5:9-15, Young Widows</a:t>
            </a:r>
          </a:p>
          <a:p>
            <a:pPr lvl="2"/>
            <a:r>
              <a:rPr lang="en-US" dirty="0"/>
              <a:t>Tattlers And Busybodies</a:t>
            </a:r>
          </a:p>
          <a:p>
            <a:pPr lvl="3"/>
            <a:r>
              <a:rPr lang="en-US" dirty="0"/>
              <a:t>Speaking things which they ought not</a:t>
            </a:r>
          </a:p>
          <a:p>
            <a:pPr lvl="2"/>
            <a:r>
              <a:rPr lang="en-US" dirty="0"/>
              <a:t>Younger Women Marry</a:t>
            </a:r>
          </a:p>
          <a:p>
            <a:pPr lvl="3"/>
            <a:r>
              <a:rPr lang="en-US" dirty="0"/>
              <a:t>Work</a:t>
            </a:r>
          </a:p>
          <a:p>
            <a:pPr lvl="3"/>
            <a:r>
              <a:rPr lang="en-US" dirty="0"/>
              <a:t>Fulfill Obligations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Virtues of Work</a:t>
            </a:r>
          </a:p>
        </p:txBody>
      </p:sp>
    </p:spTree>
    <p:extLst>
      <p:ext uri="{BB962C8B-B14F-4D97-AF65-F5344CB8AC3E}">
        <p14:creationId xmlns:p14="http://schemas.microsoft.com/office/powerpoint/2010/main" val="196762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Virtues Of Work</a:t>
            </a:r>
          </a:p>
          <a:p>
            <a:pPr lvl="1"/>
            <a:r>
              <a:rPr lang="en-US" dirty="0"/>
              <a:t>Manifesting God</a:t>
            </a:r>
          </a:p>
          <a:p>
            <a:pPr lvl="1"/>
            <a:r>
              <a:rPr lang="en-US" dirty="0"/>
              <a:t>Necessity</a:t>
            </a:r>
          </a:p>
          <a:p>
            <a:pPr lvl="1"/>
            <a:r>
              <a:rPr lang="en-US" dirty="0"/>
              <a:t>Provide Benevolence</a:t>
            </a:r>
          </a:p>
          <a:p>
            <a:pPr lvl="1"/>
            <a:r>
              <a:rPr lang="en-US" dirty="0"/>
              <a:t>Troubles of Idleness</a:t>
            </a:r>
          </a:p>
          <a:p>
            <a:pPr lvl="1"/>
            <a:r>
              <a:rPr lang="en-US" dirty="0"/>
              <a:t>Sins of Idleness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56352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 Is A Virtue</a:t>
            </a:r>
          </a:p>
          <a:p>
            <a:pPr lvl="1"/>
            <a:r>
              <a:rPr lang="en-US" dirty="0"/>
              <a:t>Not A Curse</a:t>
            </a:r>
          </a:p>
          <a:p>
            <a:pPr lvl="1"/>
            <a:r>
              <a:rPr lang="en-US" dirty="0"/>
              <a:t>Not Punishment</a:t>
            </a:r>
          </a:p>
          <a:p>
            <a:pPr lvl="1"/>
            <a:r>
              <a:rPr lang="en-US" dirty="0"/>
              <a:t>Gen 2:15, Adam was given work in the Garden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16644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Having Purpose</a:t>
            </a:r>
          </a:p>
          <a:p>
            <a:pPr lvl="1"/>
            <a:r>
              <a:rPr lang="en-US" dirty="0"/>
              <a:t>Life Of Misery</a:t>
            </a:r>
          </a:p>
          <a:p>
            <a:pPr lvl="2"/>
            <a:r>
              <a:rPr lang="en-US" dirty="0"/>
              <a:t>Mind Without Direction</a:t>
            </a:r>
          </a:p>
          <a:p>
            <a:pPr lvl="3"/>
            <a:r>
              <a:rPr lang="en-US" dirty="0"/>
              <a:t>Focus On Bad, Negative</a:t>
            </a:r>
          </a:p>
          <a:p>
            <a:pPr lvl="3"/>
            <a:r>
              <a:rPr lang="en-US" dirty="0"/>
              <a:t>Obsess, Ruminate, Stew</a:t>
            </a:r>
          </a:p>
          <a:p>
            <a:pPr lvl="2"/>
            <a:r>
              <a:rPr lang="en-US" dirty="0"/>
              <a:t>Sin Of Idleness &amp; Slothfulness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97989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Defining Work</a:t>
            </a:r>
          </a:p>
          <a:p>
            <a:pPr lvl="1"/>
            <a:r>
              <a:rPr lang="en-US" dirty="0"/>
              <a:t>“Clocking In”</a:t>
            </a:r>
          </a:p>
          <a:p>
            <a:pPr lvl="1"/>
            <a:r>
              <a:rPr lang="en-US" dirty="0"/>
              <a:t>Duties In Life</a:t>
            </a:r>
          </a:p>
          <a:p>
            <a:pPr lvl="2"/>
            <a:r>
              <a:rPr lang="en-US" dirty="0"/>
              <a:t>Home</a:t>
            </a:r>
          </a:p>
          <a:p>
            <a:pPr lvl="2"/>
            <a:r>
              <a:rPr lang="en-US" dirty="0"/>
              <a:t>Family</a:t>
            </a:r>
          </a:p>
          <a:p>
            <a:pPr lvl="2"/>
            <a:r>
              <a:rPr lang="en-US" dirty="0"/>
              <a:t>Religion &amp; Church</a:t>
            </a:r>
          </a:p>
          <a:p>
            <a:pPr lvl="1"/>
            <a:r>
              <a:rPr lang="en-US" dirty="0"/>
              <a:t>Engaging in Physical Activity</a:t>
            </a:r>
          </a:p>
          <a:p>
            <a:pPr lvl="2"/>
            <a:r>
              <a:rPr lang="en-US" dirty="0"/>
              <a:t>God Designed Us To Be Physically Active</a:t>
            </a:r>
          </a:p>
          <a:p>
            <a:pPr lvl="3"/>
            <a:r>
              <a:rPr lang="en-US" dirty="0"/>
              <a:t>Move</a:t>
            </a:r>
          </a:p>
          <a:p>
            <a:pPr lvl="3"/>
            <a:r>
              <a:rPr lang="en-US" dirty="0"/>
              <a:t>Exert Energy/Force</a:t>
            </a:r>
          </a:p>
          <a:p>
            <a:pPr lvl="3"/>
            <a:r>
              <a:rPr lang="en-US" dirty="0"/>
              <a:t>Toil &amp; Labor</a:t>
            </a:r>
          </a:p>
          <a:p>
            <a:pPr lvl="3"/>
            <a:r>
              <a:rPr lang="en-US" dirty="0"/>
              <a:t>Exhilarating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10961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B0592-306C-E228-912B-4EA1E68B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13B7B-D20C-B893-DB3A-CA0A5653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Glorify God In Our Lives</a:t>
            </a:r>
          </a:p>
          <a:p>
            <a:pPr lvl="1"/>
            <a:r>
              <a:rPr lang="en-US" dirty="0"/>
              <a:t>Attitude We Work With</a:t>
            </a:r>
          </a:p>
          <a:p>
            <a:pPr lvl="2"/>
            <a:r>
              <a:rPr lang="en-US" dirty="0"/>
              <a:t>Manifests God</a:t>
            </a:r>
          </a:p>
          <a:p>
            <a:endParaRPr lang="en-US" dirty="0"/>
          </a:p>
          <a:p>
            <a:r>
              <a:rPr lang="en-US" dirty="0"/>
              <a:t>Upcoming Lessons</a:t>
            </a:r>
          </a:p>
          <a:p>
            <a:pPr lvl="1"/>
            <a:r>
              <a:rPr lang="en-US" dirty="0"/>
              <a:t>Attitudes Toward Work</a:t>
            </a:r>
          </a:p>
          <a:p>
            <a:pPr lvl="1"/>
            <a:r>
              <a:rPr lang="en-US" dirty="0"/>
              <a:t>Virtues Of Rest, Recovery, Meditation, Fasting, Indulgence</a:t>
            </a:r>
          </a:p>
          <a:p>
            <a:pPr lvl="1"/>
            <a:r>
              <a:rPr lang="en-US" dirty="0"/>
              <a:t>Virtue of Balanced Life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3F7DF-C61A-73FA-6E40-5008FA5F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5574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426</TotalTime>
  <Words>405</Words>
  <Application>Microsoft Office PowerPoint</Application>
  <PresentationFormat>On-screen Show (4:3)</PresentationFormat>
  <Paragraphs>102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Courier New</vt:lpstr>
      <vt:lpstr>Garamond</vt:lpstr>
      <vt:lpstr>Wingdings</vt:lpstr>
      <vt:lpstr>Stream</vt:lpstr>
      <vt:lpstr>Walking With God Virtue Of Work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Ross Ward</cp:lastModifiedBy>
  <cp:revision>131</cp:revision>
  <dcterms:created xsi:type="dcterms:W3CDTF">2008-07-13T20:41:58Z</dcterms:created>
  <dcterms:modified xsi:type="dcterms:W3CDTF">2023-05-22T01:35:18Z</dcterms:modified>
</cp:coreProperties>
</file>