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7" r:id="rId2"/>
    <p:sldId id="359" r:id="rId3"/>
    <p:sldId id="377" r:id="rId4"/>
    <p:sldId id="378" r:id="rId5"/>
    <p:sldId id="376" r:id="rId6"/>
    <p:sldId id="363" r:id="rId7"/>
    <p:sldId id="352" r:id="rId8"/>
    <p:sldId id="380" r:id="rId9"/>
    <p:sldId id="37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A953"/>
    <a:srgbClr val="800000"/>
    <a:srgbClr val="E9DAA3"/>
    <a:srgbClr val="F1E499"/>
    <a:srgbClr val="EEF6BC"/>
    <a:srgbClr val="333399"/>
    <a:srgbClr val="660066"/>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72" autoAdjust="0"/>
    <p:restoredTop sz="89065" autoAdjust="0"/>
  </p:normalViewPr>
  <p:slideViewPr>
    <p:cSldViewPr>
      <p:cViewPr varScale="1">
        <p:scale>
          <a:sx n="81" d="100"/>
          <a:sy n="81" d="100"/>
        </p:scale>
        <p:origin x="1584" y="60"/>
      </p:cViewPr>
      <p:guideLst>
        <p:guide orient="horz" pos="2160"/>
        <p:guide pos="2880"/>
      </p:guideLst>
    </p:cSldViewPr>
  </p:slideViewPr>
  <p:notesTextViewPr>
    <p:cViewPr>
      <p:scale>
        <a:sx n="100" d="100"/>
        <a:sy n="100" d="100"/>
      </p:scale>
      <p:origin x="0" y="0"/>
    </p:cViewPr>
  </p:notesTextViewPr>
  <p:notesViewPr>
    <p:cSldViewPr>
      <p:cViewPr>
        <p:scale>
          <a:sx n="66" d="100"/>
          <a:sy n="66" d="100"/>
        </p:scale>
        <p:origin x="-1524" y="2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93231D-E7D2-466E-BE31-B256B3D63533}" type="datetimeFigureOut">
              <a:rPr lang="en-US" smtClean="0"/>
              <a:pPr/>
              <a:t>5/14/2023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A11CFE-4EBF-43A0-94C5-B6105F15D361}" type="slidenum">
              <a:rPr lang="en-US" smtClean="0"/>
              <a:pPr/>
              <a:t>‹#›</a:t>
            </a:fld>
            <a:endParaRPr lang="en-US"/>
          </a:p>
        </p:txBody>
      </p:sp>
    </p:spTree>
    <p:extLst>
      <p:ext uri="{BB962C8B-B14F-4D97-AF65-F5344CB8AC3E}">
        <p14:creationId xmlns:p14="http://schemas.microsoft.com/office/powerpoint/2010/main" val="1461765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C0A2C8-E96D-43C2-ABCC-6CE67EC803A0}"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833164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2</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2278483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3</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739041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4</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4251893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5</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537450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6</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86189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7</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4020587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8</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1286563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81BC-18EB-45ED-B51E-DB8794F10D1B}" type="slidenum">
              <a:rPr lang="en-US"/>
              <a:pPr/>
              <a:t>9</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2671680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2">
            <a:lumMod val="90000"/>
          </a:schemeClr>
        </a:solidFill>
        <a:effectLst/>
      </p:bgPr>
    </p:bg>
    <p:spTree>
      <p:nvGrpSpPr>
        <p:cNvPr id="1" name=""/>
        <p:cNvGrpSpPr/>
        <p:nvPr/>
      </p:nvGrpSpPr>
      <p:grpSpPr>
        <a:xfrm>
          <a:off x="0" y="0"/>
          <a:ext cx="0" cy="0"/>
          <a:chOff x="0" y="0"/>
          <a:chExt cx="0" cy="0"/>
        </a:xfrm>
      </p:grpSpPr>
      <p:pic>
        <p:nvPicPr>
          <p:cNvPr id="5" name="Content Placeholder 11" descr="A person jumping in the air&#10;&#10;Description automatically generated with medium confidence">
            <a:extLst>
              <a:ext uri="{FF2B5EF4-FFF2-40B4-BE49-F238E27FC236}">
                <a16:creationId xmlns:a16="http://schemas.microsoft.com/office/drawing/2014/main" id="{6693E4DF-150A-45C1-BA14-61436F2B13D5}"/>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29412" r="15294"/>
          <a:stretch/>
        </p:blipFill>
        <p:spPr bwMode="auto">
          <a:xfrm>
            <a:off x="152400" y="0"/>
            <a:ext cx="3048000" cy="6847609"/>
          </a:xfrm>
          <a:prstGeom prst="rect">
            <a:avLst/>
          </a:prstGeom>
          <a:noFill/>
          <a:ln w="9525">
            <a:noFill/>
            <a:miter lim="800000"/>
            <a:headEnd/>
            <a:tailEnd/>
          </a:ln>
          <a:effectLst/>
        </p:spPr>
      </p:pic>
      <p:sp>
        <p:nvSpPr>
          <p:cNvPr id="2" name="Title 1"/>
          <p:cNvSpPr>
            <a:spLocks noGrp="1"/>
          </p:cNvSpPr>
          <p:nvPr>
            <p:ph type="title"/>
          </p:nvPr>
        </p:nvSpPr>
        <p:spPr>
          <a:xfrm>
            <a:off x="152400" y="228600"/>
            <a:ext cx="3048000" cy="2161218"/>
          </a:xfrm>
          <a:noFill/>
        </p:spPr>
        <p:txBody>
          <a:bodyPr/>
          <a:lstStyle>
            <a:lvl1pPr>
              <a:defRPr sz="4000" b="1"/>
            </a:lvl1pPr>
          </a:lstStyle>
          <a:p>
            <a:r>
              <a:rPr lang="en-US" dirty="0"/>
              <a:t>Click to edit Master</a:t>
            </a:r>
          </a:p>
        </p:txBody>
      </p:sp>
      <p:sp>
        <p:nvSpPr>
          <p:cNvPr id="3" name="Content Placeholder 2"/>
          <p:cNvSpPr>
            <a:spLocks noGrp="1"/>
          </p:cNvSpPr>
          <p:nvPr>
            <p:ph idx="1"/>
          </p:nvPr>
        </p:nvSpPr>
        <p:spPr>
          <a:xfrm>
            <a:off x="3352800" y="76200"/>
            <a:ext cx="5715000" cy="6705600"/>
          </a:xfrm>
          <a:solidFill>
            <a:schemeClr val="bg2">
              <a:lumMod val="90000"/>
            </a:schemeClr>
          </a:solidFill>
        </p:spPr>
        <p:txBody>
          <a:bodyPr>
            <a:normAutofit/>
          </a:bodyPr>
          <a:lstStyle>
            <a:lvl1pPr marL="0" indent="0">
              <a:buNone/>
              <a:defRPr sz="2800" b="1"/>
            </a:lvl1pPr>
            <a:lvl2pPr marL="457200" indent="-452438">
              <a:buSzPct val="85000"/>
              <a:buFont typeface="Wingdings" panose="05000000000000000000" pitchFamily="2" charset="2"/>
              <a:buChar char="v"/>
              <a:defRPr sz="2800"/>
            </a:lvl2pPr>
            <a:lvl3pPr marL="914400" indent="-457200">
              <a:buSzPct val="85000"/>
              <a:buFont typeface="Wingdings" panose="05000000000000000000" pitchFamily="2" charset="2"/>
              <a:buChar char="Ø"/>
              <a:defRPr sz="2400"/>
            </a:lvl3pPr>
            <a:lvl4pPr marL="1371600" indent="-457200">
              <a:buSzPct val="85000"/>
              <a:buFont typeface="Wingdings" panose="05000000000000000000" pitchFamily="2" charset="2"/>
              <a:buChar char="q"/>
              <a:defRPr sz="2000"/>
            </a:lvl4pPr>
            <a:lvl5pPr marL="1714500" indent="-342900">
              <a:defRPr sz="2000"/>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DE99C3-1083-42E8-A9B0-D7F4BEA8AEBD}"/>
              </a:ext>
            </a:extLst>
          </p:cNvPr>
          <p:cNvSpPr>
            <a:spLocks noGrp="1"/>
          </p:cNvSpPr>
          <p:nvPr>
            <p:ph type="dt" sz="half" idx="10"/>
          </p:nvPr>
        </p:nvSpPr>
        <p:spPr>
          <a:xfrm>
            <a:off x="4171950" y="6532418"/>
            <a:ext cx="1600200" cy="304800"/>
          </a:xfrm>
        </p:spPr>
        <p:txBody>
          <a:bodyPr/>
          <a:lstStyle/>
          <a:p>
            <a:endParaRPr lang="en-US" dirty="0"/>
          </a:p>
        </p:txBody>
      </p:sp>
      <p:sp>
        <p:nvSpPr>
          <p:cNvPr id="6" name="Footer Placeholder 5">
            <a:extLst>
              <a:ext uri="{FF2B5EF4-FFF2-40B4-BE49-F238E27FC236}">
                <a16:creationId xmlns:a16="http://schemas.microsoft.com/office/drawing/2014/main" id="{A502F67C-F03F-4A84-A527-9A3DBA52D9D7}"/>
              </a:ext>
            </a:extLst>
          </p:cNvPr>
          <p:cNvSpPr>
            <a:spLocks noGrp="1"/>
          </p:cNvSpPr>
          <p:nvPr>
            <p:ph type="ftr" sz="quarter" idx="11"/>
          </p:nvPr>
        </p:nvSpPr>
        <p:spPr>
          <a:xfrm>
            <a:off x="5943600" y="6553200"/>
            <a:ext cx="3200400" cy="304800"/>
          </a:xfrm>
        </p:spPr>
        <p:txBody>
          <a:bodyPr/>
          <a:lstStyle/>
          <a:p>
            <a:endParaRPr lang="en-US" dirty="0"/>
          </a:p>
        </p:txBody>
      </p:sp>
      <p:sp>
        <p:nvSpPr>
          <p:cNvPr id="7" name="Slide Number Placeholder 6">
            <a:extLst>
              <a:ext uri="{FF2B5EF4-FFF2-40B4-BE49-F238E27FC236}">
                <a16:creationId xmlns:a16="http://schemas.microsoft.com/office/drawing/2014/main" id="{0BA5761D-2818-46FA-9812-73F46E551124}"/>
              </a:ext>
            </a:extLst>
          </p:cNvPr>
          <p:cNvSpPr>
            <a:spLocks noGrp="1"/>
          </p:cNvSpPr>
          <p:nvPr>
            <p:ph type="sldNum" sz="quarter" idx="12"/>
          </p:nvPr>
        </p:nvSpPr>
        <p:spPr>
          <a:xfrm>
            <a:off x="609600" y="6238009"/>
            <a:ext cx="2133600" cy="476250"/>
          </a:xfrm>
        </p:spPr>
        <p:txBody>
          <a:bodyPr/>
          <a:lstStyle>
            <a:lvl1pPr algn="ctr">
              <a:defRPr sz="3200" b="1"/>
            </a:lvl1pPr>
          </a:lstStyle>
          <a:p>
            <a:fld id="{D867EC1A-459D-4CB5-A423-76398770BCAA}" type="slidenum">
              <a:rPr lang="en-US" smtClean="0"/>
              <a:pPr/>
              <a:t>‹#›</a:t>
            </a:fld>
            <a:endParaRPr lang="en-US"/>
          </a:p>
        </p:txBody>
      </p:sp>
      <p:sp>
        <p:nvSpPr>
          <p:cNvPr id="9" name="Text Placeholder 8">
            <a:extLst>
              <a:ext uri="{FF2B5EF4-FFF2-40B4-BE49-F238E27FC236}">
                <a16:creationId xmlns:a16="http://schemas.microsoft.com/office/drawing/2014/main" id="{9B5B3364-BCA1-41D5-5629-347BD687211D}"/>
              </a:ext>
            </a:extLst>
          </p:cNvPr>
          <p:cNvSpPr>
            <a:spLocks noGrp="1"/>
          </p:cNvSpPr>
          <p:nvPr>
            <p:ph type="body" sz="quarter" idx="13"/>
          </p:nvPr>
        </p:nvSpPr>
        <p:spPr>
          <a:xfrm>
            <a:off x="152400" y="3733800"/>
            <a:ext cx="2971800" cy="1828800"/>
          </a:xfrm>
        </p:spPr>
        <p:txBody>
          <a:bodyPr/>
          <a:lstStyle>
            <a:lvl1pPr marL="0" indent="0" algn="ctr">
              <a:buNone/>
              <a:defRPr b="1"/>
            </a:lvl1pPr>
          </a:lstStyle>
          <a:p>
            <a:pPr lvl="0"/>
            <a:r>
              <a:rPr lang="en-US" dirty="0"/>
              <a:t>Click to edit</a:t>
            </a:r>
          </a:p>
        </p:txBody>
      </p:sp>
    </p:spTree>
  </p:cSld>
  <p:clrMapOvr>
    <a:overrideClrMapping bg1="lt1" tx1="dk1" bg2="lt2" tx2="dk2" accent1="accent1" accent2="accent2" accent3="accent3" accent4="accent4" accent5="accent5" accent6="accent6" hlink="hlink" folHlink="folHlink"/>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bg2">
            <a:lumMod val="90000"/>
          </a:schemeClr>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2A40E63-276A-4B2C-9413-2AD3E82F8883}"/>
              </a:ext>
            </a:extLst>
          </p:cNvPr>
          <p:cNvSpPr>
            <a:spLocks noGrp="1"/>
          </p:cNvSpPr>
          <p:nvPr>
            <p:ph idx="1"/>
          </p:nvPr>
        </p:nvSpPr>
        <p:spPr>
          <a:xfrm>
            <a:off x="458976" y="1444256"/>
            <a:ext cx="8610600" cy="5410200"/>
          </a:xfrm>
          <a:solidFill>
            <a:schemeClr val="bg2">
              <a:lumMod val="90000"/>
            </a:schemeClr>
          </a:solidFill>
        </p:spPr>
        <p:txBody>
          <a:bodyPr>
            <a:normAutofit/>
          </a:bodyPr>
          <a:lstStyle>
            <a:lvl1pPr marL="0" indent="0">
              <a:buNone/>
              <a:defRPr sz="3600" b="1"/>
            </a:lvl1pPr>
            <a:lvl2pPr marL="457200" indent="-452438">
              <a:buSzPct val="85000"/>
              <a:buFont typeface="Wingdings" panose="05000000000000000000" pitchFamily="2" charset="2"/>
              <a:buChar char="v"/>
              <a:defRPr sz="3600"/>
            </a:lvl2pPr>
            <a:lvl3pPr marL="914400" indent="-457200">
              <a:buSzPct val="85000"/>
              <a:buFont typeface="Wingdings" panose="05000000000000000000" pitchFamily="2" charset="2"/>
              <a:buChar char="Ø"/>
              <a:defRPr sz="3200"/>
            </a:lvl3pPr>
            <a:lvl4pPr marL="1371600" indent="-457200">
              <a:buSzPct val="85000"/>
              <a:buFont typeface="Wingdings" panose="05000000000000000000" pitchFamily="2" charset="2"/>
              <a:buChar char="q"/>
              <a:defRPr sz="2800"/>
            </a:lvl4pPr>
            <a:lvl5pPr marL="1714500" indent="-342900">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a:extLst>
              <a:ext uri="{FF2B5EF4-FFF2-40B4-BE49-F238E27FC236}">
                <a16:creationId xmlns:a16="http://schemas.microsoft.com/office/drawing/2014/main" id="{54EFEF11-1152-4628-B147-2E70C71BC8DD}"/>
              </a:ext>
            </a:extLst>
          </p:cNvPr>
          <p:cNvSpPr>
            <a:spLocks noGrp="1"/>
          </p:cNvSpPr>
          <p:nvPr>
            <p:ph type="title"/>
          </p:nvPr>
        </p:nvSpPr>
        <p:spPr>
          <a:xfrm>
            <a:off x="457200" y="381000"/>
            <a:ext cx="8382000" cy="838200"/>
          </a:xfrm>
          <a:solidFill>
            <a:schemeClr val="bg2">
              <a:lumMod val="90000"/>
            </a:schemeClr>
          </a:solidFill>
        </p:spPr>
        <p:txBody>
          <a:bodyPr/>
          <a:lstStyle>
            <a:lvl1pPr>
              <a:defRPr b="1"/>
            </a:lvl1pPr>
          </a:lstStyle>
          <a:p>
            <a:r>
              <a:rPr lang="en-US" dirty="0"/>
              <a:t>Click to edit Master</a:t>
            </a:r>
          </a:p>
        </p:txBody>
      </p:sp>
      <p:sp>
        <p:nvSpPr>
          <p:cNvPr id="2" name="Date Placeholder 1">
            <a:extLst>
              <a:ext uri="{FF2B5EF4-FFF2-40B4-BE49-F238E27FC236}">
                <a16:creationId xmlns:a16="http://schemas.microsoft.com/office/drawing/2014/main" id="{C1CB6AA8-A720-4498-B17C-72A0FEF28489}"/>
              </a:ext>
            </a:extLst>
          </p:cNvPr>
          <p:cNvSpPr>
            <a:spLocks noGrp="1"/>
          </p:cNvSpPr>
          <p:nvPr>
            <p:ph type="dt" sz="half" idx="10"/>
          </p:nvPr>
        </p:nvSpPr>
        <p:spPr>
          <a:xfrm>
            <a:off x="4267202" y="6553200"/>
            <a:ext cx="1524000" cy="304800"/>
          </a:xfrm>
        </p:spPr>
        <p:txBody>
          <a:bodyPr/>
          <a:lstStyle/>
          <a:p>
            <a:r>
              <a:rPr lang="en-US" dirty="0"/>
              <a:t>Don McClain</a:t>
            </a:r>
          </a:p>
        </p:txBody>
      </p:sp>
      <p:sp>
        <p:nvSpPr>
          <p:cNvPr id="3" name="Footer Placeholder 2">
            <a:extLst>
              <a:ext uri="{FF2B5EF4-FFF2-40B4-BE49-F238E27FC236}">
                <a16:creationId xmlns:a16="http://schemas.microsoft.com/office/drawing/2014/main" id="{27AD5013-0581-4DE4-872F-1BE54644C25D}"/>
              </a:ext>
            </a:extLst>
          </p:cNvPr>
          <p:cNvSpPr>
            <a:spLocks noGrp="1"/>
          </p:cNvSpPr>
          <p:nvPr>
            <p:ph type="ftr" sz="quarter" idx="11"/>
          </p:nvPr>
        </p:nvSpPr>
        <p:spPr>
          <a:xfrm>
            <a:off x="5562600" y="6553200"/>
            <a:ext cx="3581400" cy="304800"/>
          </a:xfrm>
        </p:spPr>
        <p:txBody>
          <a:bodyPr/>
          <a:lstStyle/>
          <a:p>
            <a:r>
              <a:rPr lang="en-US" dirty="0"/>
              <a:t>W 65th St church of Christ / July 29,2007</a:t>
            </a:r>
          </a:p>
        </p:txBody>
      </p:sp>
      <p:sp>
        <p:nvSpPr>
          <p:cNvPr id="6" name="Slide Number Placeholder 5">
            <a:extLst>
              <a:ext uri="{FF2B5EF4-FFF2-40B4-BE49-F238E27FC236}">
                <a16:creationId xmlns:a16="http://schemas.microsoft.com/office/drawing/2014/main" id="{AB535403-35D0-41AF-A124-A0B398E6E5C6}"/>
              </a:ext>
            </a:extLst>
          </p:cNvPr>
          <p:cNvSpPr>
            <a:spLocks noGrp="1"/>
          </p:cNvSpPr>
          <p:nvPr>
            <p:ph type="sldNum" sz="quarter" idx="12"/>
          </p:nvPr>
        </p:nvSpPr>
        <p:spPr>
          <a:xfrm>
            <a:off x="74425" y="6315075"/>
            <a:ext cx="611376" cy="476250"/>
          </a:xfrm>
        </p:spPr>
        <p:txBody>
          <a:bodyPr/>
          <a:lstStyle>
            <a:lvl1pPr algn="ctr">
              <a:defRPr sz="2400" b="1"/>
            </a:lvl1pPr>
          </a:lstStyle>
          <a:p>
            <a:fld id="{D867EC1A-459D-4CB5-A423-76398770BCAA}" type="slidenum">
              <a:rPr lang="en-US" smtClean="0"/>
              <a:pPr/>
              <a:t>‹#›</a:t>
            </a:fld>
            <a:endParaRPr lang="en-US"/>
          </a:p>
        </p:txBody>
      </p:sp>
    </p:spTree>
    <p:extLst>
      <p:ext uri="{BB962C8B-B14F-4D97-AF65-F5344CB8AC3E}">
        <p14:creationId xmlns:p14="http://schemas.microsoft.com/office/powerpoint/2010/main" val="3883813687"/>
      </p:ext>
    </p:extLst>
  </p:cSld>
  <p:clrMapOvr>
    <a:overrideClrMapping bg1="lt1" tx1="dk1" bg2="lt2" tx2="dk2" accent1="accent1" accent2="accent2" accent3="accent3" accent4="accent4" accent5="accent5" accent6="accent6" hlink="hlink" folHlink="folHlink"/>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p:cNvPicPr>
            <a:picLocks noChangeAspect="1" noChangeArrowheads="1"/>
          </p:cNvPicPr>
          <p:nvPr userDrawn="1"/>
        </p:nvPicPr>
        <p:blipFill>
          <a:blip r:embed="rId11" cstate="print"/>
          <a:srcRect/>
          <a:stretch>
            <a:fillRect/>
          </a:stretch>
        </p:blipFill>
        <p:spPr bwMode="auto">
          <a:xfrm>
            <a:off x="0" y="0"/>
            <a:ext cx="9144000" cy="6858000"/>
          </a:xfrm>
          <a:prstGeom prst="rect">
            <a:avLst/>
          </a:prstGeom>
          <a:noFill/>
          <a:ln w="9525">
            <a:noFill/>
            <a:miter lim="800000"/>
            <a:headEnd/>
            <a:tailEnd/>
          </a:ln>
          <a:effectLst/>
        </p:spPr>
      </p:pic>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0" y="6553200"/>
            <a:ext cx="3886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Footlight MT Light" pitchFamily="18" charset="0"/>
              </a:defRPr>
            </a:lvl1pPr>
          </a:lstStyle>
          <a:p>
            <a:r>
              <a:rPr lang="en-US"/>
              <a:t>Don McClain</a:t>
            </a:r>
          </a:p>
        </p:txBody>
      </p:sp>
      <p:sp>
        <p:nvSpPr>
          <p:cNvPr id="1029" name="Rectangle 5"/>
          <p:cNvSpPr>
            <a:spLocks noGrp="1" noChangeArrowheads="1"/>
          </p:cNvSpPr>
          <p:nvPr>
            <p:ph type="ftr" sz="quarter" idx="3"/>
          </p:nvPr>
        </p:nvSpPr>
        <p:spPr bwMode="auto">
          <a:xfrm>
            <a:off x="3276600" y="6553200"/>
            <a:ext cx="5867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Footlight MT Light" pitchFamily="18" charset="0"/>
              </a:defRPr>
            </a:lvl1pPr>
          </a:lstStyle>
          <a:p>
            <a:r>
              <a:rPr lang="en-US"/>
              <a:t>W 65th St church of Christ / July 29,2007</a:t>
            </a:r>
          </a:p>
        </p:txBody>
      </p:sp>
      <p:sp>
        <p:nvSpPr>
          <p:cNvPr id="1030"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867EC1A-459D-4CB5-A423-76398770BCA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9" r:id="rId7"/>
    <p:sldLayoutId id="2147483667" r:id="rId8"/>
    <p:sldLayoutId id="2147483668" r:id="rId9"/>
  </p:sldLayoutIdLst>
  <p:transition>
    <p:dissolve/>
  </p:transition>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je3.jpg"/>
          <p:cNvPicPr>
            <a:picLocks noChangeAspect="1"/>
          </p:cNvPicPr>
          <p:nvPr/>
        </p:nvPicPr>
        <p:blipFill>
          <a:blip r:embed="rId3" cstate="print">
            <a:duotone>
              <a:prstClr val="black"/>
              <a:srgbClr val="CC9900">
                <a:tint val="45000"/>
                <a:satMod val="400000"/>
              </a:srgbClr>
            </a:duotone>
          </a:blip>
          <a:stretch>
            <a:fillRect/>
          </a:stretch>
        </p:blipFill>
        <p:spPr>
          <a:xfrm>
            <a:off x="0" y="-12174"/>
            <a:ext cx="9144000" cy="6858000"/>
          </a:xfrm>
          <a:prstGeom prst="rect">
            <a:avLst/>
          </a:prstGeom>
        </p:spPr>
      </p:pic>
      <p:sp>
        <p:nvSpPr>
          <p:cNvPr id="8" name="Slide Number Placeholder 7"/>
          <p:cNvSpPr>
            <a:spLocks noGrp="1"/>
          </p:cNvSpPr>
          <p:nvPr>
            <p:ph type="sldNum" sz="quarter" idx="4294967295"/>
          </p:nvPr>
        </p:nvSpPr>
        <p:spPr>
          <a:xfrm>
            <a:off x="7010400" y="0"/>
            <a:ext cx="2133600" cy="476250"/>
          </a:xfrm>
        </p:spPr>
        <p:txBody>
          <a:bodyPr/>
          <a:lstStyle/>
          <a:p>
            <a:fld id="{B530F00D-3BD1-47D9-853D-D1AB3EFB61B8}" type="slidenum">
              <a:rPr lang="en-US" smtClean="0"/>
              <a:pPr/>
              <a:t>1</a:t>
            </a:fld>
            <a:endParaRPr lang="en-US"/>
          </a:p>
        </p:txBody>
      </p:sp>
      <p:sp>
        <p:nvSpPr>
          <p:cNvPr id="2" name="Rectangle 1">
            <a:extLst>
              <a:ext uri="{FF2B5EF4-FFF2-40B4-BE49-F238E27FC236}">
                <a16:creationId xmlns:a16="http://schemas.microsoft.com/office/drawing/2014/main" id="{0108CC79-4E25-4621-A96C-A41E43EF2A3C}"/>
              </a:ext>
            </a:extLst>
          </p:cNvPr>
          <p:cNvSpPr/>
          <p:nvPr/>
        </p:nvSpPr>
        <p:spPr>
          <a:xfrm>
            <a:off x="1305575" y="4345715"/>
            <a:ext cx="3013967" cy="707886"/>
          </a:xfrm>
          <a:prstGeom prst="rect">
            <a:avLst/>
          </a:prstGeom>
        </p:spPr>
        <p:txBody>
          <a:bodyPr wrap="none">
            <a:spAutoFit/>
          </a:bodyPr>
          <a:lstStyle/>
          <a:p>
            <a:r>
              <a:rPr lang="en-US" sz="4000" b="1" dirty="0">
                <a:ln>
                  <a:solidFill>
                    <a:schemeClr val="tx1">
                      <a:lumMod val="75000"/>
                      <a:lumOff val="25000"/>
                    </a:schemeClr>
                  </a:solidFill>
                </a:ln>
                <a:latin typeface="Pythagoras"/>
                <a:cs typeface="Times New Roman" panose="02020603050405020304" pitchFamily="18" charset="0"/>
              </a:rPr>
              <a:t>Heb 12:18-24</a:t>
            </a:r>
            <a:endParaRPr lang="en-US" sz="4000" b="1" dirty="0">
              <a:ln>
                <a:solidFill>
                  <a:schemeClr val="tx1">
                    <a:lumMod val="75000"/>
                    <a:lumOff val="25000"/>
                  </a:schemeClr>
                </a:solidFill>
              </a:ln>
              <a:latin typeface="Pythagoras"/>
            </a:endParaRPr>
          </a:p>
        </p:txBody>
      </p:sp>
      <p:sp>
        <p:nvSpPr>
          <p:cNvPr id="5" name="TextBox 4">
            <a:extLst>
              <a:ext uri="{FF2B5EF4-FFF2-40B4-BE49-F238E27FC236}">
                <a16:creationId xmlns:a16="http://schemas.microsoft.com/office/drawing/2014/main" id="{A71534B1-E621-87F1-24DB-4679A6CB82F2}"/>
              </a:ext>
            </a:extLst>
          </p:cNvPr>
          <p:cNvSpPr txBox="1"/>
          <p:nvPr/>
        </p:nvSpPr>
        <p:spPr>
          <a:xfrm>
            <a:off x="204742" y="953052"/>
            <a:ext cx="4114800" cy="2308324"/>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7200" b="1" dirty="0">
                <a:ln w="0"/>
                <a:effectLst/>
                <a:latin typeface="Pythagoras" pitchFamily="2" charset="0"/>
              </a:rPr>
              <a:t>Walking In Faith</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Walking In 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lstStyle/>
          <a:p>
            <a:r>
              <a:rPr lang="en-US" dirty="0"/>
              <a:t>Phobia Fear Of God</a:t>
            </a:r>
          </a:p>
          <a:p>
            <a:pPr lvl="1"/>
            <a:r>
              <a:rPr lang="en-US" dirty="0"/>
              <a:t>Heb 12:21, And so terrible was the sight, that Moses said, I exceedingly fear and quake</a:t>
            </a:r>
          </a:p>
          <a:p>
            <a:pPr lvl="2"/>
            <a:r>
              <a:rPr lang="en-US" dirty="0"/>
              <a:t>Scene Mt Sinai</a:t>
            </a:r>
          </a:p>
          <a:p>
            <a:pPr lvl="2"/>
            <a:r>
              <a:rPr lang="en-US" dirty="0"/>
              <a:t>From Greek: Phobos</a:t>
            </a:r>
          </a:p>
          <a:p>
            <a:pPr lvl="3"/>
            <a:r>
              <a:rPr lang="en-US" dirty="0"/>
              <a:t>Terrible</a:t>
            </a:r>
          </a:p>
          <a:p>
            <a:pPr lvl="4"/>
            <a:r>
              <a:rPr lang="en-US" dirty="0"/>
              <a:t>Frightful </a:t>
            </a:r>
          </a:p>
          <a:p>
            <a:pPr lvl="3"/>
            <a:r>
              <a:rPr lang="en-US" dirty="0"/>
              <a:t>Exceedingly Fear</a:t>
            </a:r>
          </a:p>
          <a:p>
            <a:pPr lvl="4"/>
            <a:r>
              <a:rPr lang="en-US" dirty="0"/>
              <a:t>Terrified </a:t>
            </a:r>
          </a:p>
          <a:p>
            <a:pPr lvl="2"/>
            <a:r>
              <a:rPr lang="en-US" dirty="0"/>
              <a:t>Quake</a:t>
            </a:r>
          </a:p>
          <a:p>
            <a:pPr lvl="3"/>
            <a:r>
              <a:rPr lang="en-US" dirty="0"/>
              <a:t>Trembling </a:t>
            </a:r>
          </a:p>
          <a:p>
            <a:pPr lvl="2"/>
            <a:r>
              <a:rPr lang="en-US" dirty="0"/>
              <a:t>Moses Witnessing The Great Power Of God</a:t>
            </a:r>
          </a:p>
          <a:p>
            <a:pPr lvl="1"/>
            <a:endParaRPr lang="en-US" dirty="0"/>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2</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Faith Or Fear</a:t>
            </a:r>
          </a:p>
        </p:txBody>
      </p:sp>
      <p:sp>
        <p:nvSpPr>
          <p:cNvPr id="3" name="Oval 2">
            <a:extLst>
              <a:ext uri="{FF2B5EF4-FFF2-40B4-BE49-F238E27FC236}">
                <a16:creationId xmlns:a16="http://schemas.microsoft.com/office/drawing/2014/main" id="{C99A0026-B715-271D-B12F-4FCC44B336E4}"/>
              </a:ext>
            </a:extLst>
          </p:cNvPr>
          <p:cNvSpPr/>
          <p:nvPr/>
        </p:nvSpPr>
        <p:spPr>
          <a:xfrm>
            <a:off x="6705600" y="609600"/>
            <a:ext cx="1524000" cy="457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D052B29-2550-0862-2541-6574865282D0}"/>
              </a:ext>
            </a:extLst>
          </p:cNvPr>
          <p:cNvSpPr/>
          <p:nvPr/>
        </p:nvSpPr>
        <p:spPr>
          <a:xfrm>
            <a:off x="3657600" y="1524000"/>
            <a:ext cx="3048000" cy="457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09497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 calcmode="lin" valueType="num">
                                      <p:cBhvr additive="base">
                                        <p:cTn id="1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2" presetClass="entr" presetSubtype="4"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 calcmode="lin" valueType="num">
                                      <p:cBhvr additive="base">
                                        <p:cTn id="2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2" presetClass="entr" presetSubtype="4" fill="hold"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 calcmode="lin" valueType="num">
                                      <p:cBhvr additive="base">
                                        <p:cTn id="31"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 calcmode="lin" valueType="num">
                                      <p:cBhvr additive="base">
                                        <p:cTn id="35"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 calcmode="lin" valueType="num">
                                      <p:cBhvr additive="base">
                                        <p:cTn id="41"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 calcmode="lin" valueType="num">
                                      <p:cBhvr additive="base">
                                        <p:cTn id="45"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6">
                                            <p:txEl>
                                              <p:pRg st="10" end="10"/>
                                            </p:txEl>
                                          </p:spTgt>
                                        </p:tgtEl>
                                        <p:attrNameLst>
                                          <p:attrName>style.visibility</p:attrName>
                                        </p:attrNameLst>
                                      </p:cBhvr>
                                      <p:to>
                                        <p:strVal val="visible"/>
                                      </p:to>
                                    </p:set>
                                    <p:anim calcmode="lin" valueType="num">
                                      <p:cBhvr additive="base">
                                        <p:cTn id="51"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Walking In 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a:xfrm>
            <a:off x="3352800" y="76200"/>
            <a:ext cx="5715000" cy="6705600"/>
          </a:xfrm>
        </p:spPr>
        <p:txBody>
          <a:bodyPr>
            <a:normAutofit lnSpcReduction="10000"/>
          </a:bodyPr>
          <a:lstStyle/>
          <a:p>
            <a:r>
              <a:rPr lang="en-US" dirty="0"/>
              <a:t>In Contrast</a:t>
            </a:r>
          </a:p>
          <a:p>
            <a:pPr lvl="1"/>
            <a:r>
              <a:rPr lang="en-US" dirty="0"/>
              <a:t>Heb 12:22-24, But ye are come unto mount Sion, and unto the city of the living God, the heavenly Jerusalem, and to an innumerable company of angels,23 To the general assembly and church of the firstborn, which are written in heaven, and to God the Judge of all, and to the spirits of just men made perfect, 24 And to Jesus the mediator of the new covenant, and to the blood of sprinkling</a:t>
            </a:r>
          </a:p>
          <a:p>
            <a:pPr lvl="2"/>
            <a:r>
              <a:rPr lang="en-US" dirty="0"/>
              <a:t>We Are In Different Times!</a:t>
            </a:r>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3</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Faith Or Fear</a:t>
            </a:r>
          </a:p>
        </p:txBody>
      </p:sp>
    </p:spTree>
    <p:extLst>
      <p:ext uri="{BB962C8B-B14F-4D97-AF65-F5344CB8AC3E}">
        <p14:creationId xmlns:p14="http://schemas.microsoft.com/office/powerpoint/2010/main" val="1506761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Walking In 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a:xfrm>
            <a:off x="3276600" y="76200"/>
            <a:ext cx="5715000" cy="6705600"/>
          </a:xfrm>
        </p:spPr>
        <p:txBody>
          <a:bodyPr>
            <a:normAutofit fontScale="92500" lnSpcReduction="20000"/>
          </a:bodyPr>
          <a:lstStyle/>
          <a:p>
            <a:r>
              <a:rPr lang="en-US" dirty="0"/>
              <a:t>In Contrast</a:t>
            </a:r>
          </a:p>
          <a:p>
            <a:pPr lvl="1"/>
            <a:r>
              <a:rPr lang="en-US" dirty="0"/>
              <a:t>Heb 4:14-16, Jesus Our Mediator</a:t>
            </a:r>
          </a:p>
          <a:p>
            <a:pPr lvl="2">
              <a:tabLst>
                <a:tab pos="4691063" algn="l"/>
              </a:tabLst>
            </a:pPr>
            <a:r>
              <a:rPr lang="en-US" dirty="0"/>
              <a:t>Merciful</a:t>
            </a:r>
          </a:p>
          <a:p>
            <a:pPr lvl="2">
              <a:tabLst>
                <a:tab pos="4691063" algn="l"/>
              </a:tabLst>
            </a:pPr>
            <a:r>
              <a:rPr lang="en-US" dirty="0"/>
              <a:t>Gracious</a:t>
            </a:r>
          </a:p>
          <a:p>
            <a:pPr lvl="2">
              <a:tabLst>
                <a:tab pos="4691063" algn="l"/>
              </a:tabLst>
            </a:pPr>
            <a:r>
              <a:rPr lang="en-US" dirty="0"/>
              <a:t>Come Without Apprehension</a:t>
            </a:r>
          </a:p>
          <a:p>
            <a:pPr lvl="2">
              <a:tabLst>
                <a:tab pos="4691063" algn="l"/>
              </a:tabLst>
            </a:pPr>
            <a:r>
              <a:rPr lang="en-US" dirty="0"/>
              <a:t>Approachable</a:t>
            </a:r>
          </a:p>
          <a:p>
            <a:pPr lvl="1">
              <a:tabLst>
                <a:tab pos="4691063" algn="l"/>
              </a:tabLst>
            </a:pPr>
            <a:r>
              <a:rPr lang="en-US" dirty="0"/>
              <a:t>Acts 9:31, Then had the churches rest ... and walking in the “fear of the Lord”, and in the comfort of the Holy Ghost...</a:t>
            </a:r>
          </a:p>
          <a:p>
            <a:pPr lvl="2">
              <a:tabLst>
                <a:tab pos="4691063" algn="l"/>
              </a:tabLst>
            </a:pPr>
            <a:r>
              <a:rPr lang="en-US" dirty="0"/>
              <a:t>Fear Of The Lord</a:t>
            </a:r>
          </a:p>
          <a:p>
            <a:pPr lvl="3">
              <a:tabLst>
                <a:tab pos="4691063" algn="l"/>
              </a:tabLst>
            </a:pPr>
            <a:r>
              <a:rPr lang="en-US" dirty="0"/>
              <a:t>A Figure Of Speech</a:t>
            </a:r>
          </a:p>
          <a:p>
            <a:pPr lvl="3">
              <a:tabLst>
                <a:tab pos="4691063" algn="l"/>
              </a:tabLst>
            </a:pPr>
            <a:r>
              <a:rPr lang="en-US" dirty="0"/>
              <a:t>Walking In Faith, In Step, In Sync </a:t>
            </a:r>
          </a:p>
          <a:p>
            <a:pPr lvl="1">
              <a:tabLst>
                <a:tab pos="4691063" algn="l"/>
              </a:tabLst>
            </a:pPr>
            <a:r>
              <a:rPr lang="en-US" dirty="0"/>
              <a:t>Rom 8:15, For ye have not received the spirit of bondage again to fear; but ye have received the Spirit of adoption, whereby we cry, Abba, Father. </a:t>
            </a:r>
          </a:p>
          <a:p>
            <a:pPr lvl="1">
              <a:tabLst>
                <a:tab pos="4691063" algn="l"/>
              </a:tabLst>
            </a:pPr>
            <a:endParaRPr lang="en-US" dirty="0"/>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4</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Faith Or Fear</a:t>
            </a:r>
          </a:p>
        </p:txBody>
      </p:sp>
      <p:sp>
        <p:nvSpPr>
          <p:cNvPr id="3" name="Oval 2">
            <a:extLst>
              <a:ext uri="{FF2B5EF4-FFF2-40B4-BE49-F238E27FC236}">
                <a16:creationId xmlns:a16="http://schemas.microsoft.com/office/drawing/2014/main" id="{1AA6F829-CB66-58BB-C825-459A80361222}"/>
              </a:ext>
            </a:extLst>
          </p:cNvPr>
          <p:cNvSpPr/>
          <p:nvPr/>
        </p:nvSpPr>
        <p:spPr>
          <a:xfrm>
            <a:off x="3657600" y="2514600"/>
            <a:ext cx="914400" cy="381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75D7BEFD-3CF2-8642-CB55-5FD4714D0518}"/>
              </a:ext>
            </a:extLst>
          </p:cNvPr>
          <p:cNvSpPr/>
          <p:nvPr/>
        </p:nvSpPr>
        <p:spPr>
          <a:xfrm>
            <a:off x="6781800" y="2819400"/>
            <a:ext cx="1371600" cy="381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5760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anim calcmode="lin" valueType="num">
                                      <p:cBhvr additive="base">
                                        <p:cTn id="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7" end="7"/>
                                            </p:txEl>
                                          </p:spTgt>
                                        </p:tgtEl>
                                        <p:attrNameLst>
                                          <p:attrName>style.visibility</p:attrName>
                                        </p:attrNameLst>
                                      </p:cBhvr>
                                      <p:to>
                                        <p:strVal val="visible"/>
                                      </p:to>
                                    </p:set>
                                    <p:anim calcmode="lin" valueType="num">
                                      <p:cBhvr additive="base">
                                        <p:cTn id="13"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7" end="7"/>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xEl>
                                              <p:pRg st="8" end="8"/>
                                            </p:txEl>
                                          </p:spTgt>
                                        </p:tgtEl>
                                        <p:attrNameLst>
                                          <p:attrName>style.visibility</p:attrName>
                                        </p:attrNameLst>
                                      </p:cBhvr>
                                      <p:to>
                                        <p:strVal val="visible"/>
                                      </p:to>
                                    </p:set>
                                    <p:anim calcmode="lin" valueType="num">
                                      <p:cBhvr additive="base">
                                        <p:cTn id="17"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8" end="8"/>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anim calcmode="lin" valueType="num">
                                      <p:cBhvr additive="base">
                                        <p:cTn id="21"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
                                            <p:txEl>
                                              <p:pRg st="10" end="10"/>
                                            </p:txEl>
                                          </p:spTgt>
                                        </p:tgtEl>
                                        <p:attrNameLst>
                                          <p:attrName>style.visibility</p:attrName>
                                        </p:attrNameLst>
                                      </p:cBhvr>
                                      <p:to>
                                        <p:strVal val="visible"/>
                                      </p:to>
                                    </p:set>
                                    <p:anim calcmode="lin" valueType="num">
                                      <p:cBhvr additive="base">
                                        <p:cTn id="33"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Walking In 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normAutofit fontScale="85000" lnSpcReduction="20000"/>
          </a:bodyPr>
          <a:lstStyle/>
          <a:p>
            <a:r>
              <a:rPr lang="en-US" dirty="0"/>
              <a:t>Works Of God</a:t>
            </a:r>
          </a:p>
          <a:p>
            <a:pPr lvl="1"/>
            <a:r>
              <a:rPr lang="en-US" dirty="0"/>
              <a:t>Heb 13:21, Make you perfect for every good work to do His will working in you what is well pleasing in His sight</a:t>
            </a:r>
          </a:p>
          <a:p>
            <a:pPr lvl="2"/>
            <a:r>
              <a:rPr lang="en-US" dirty="0"/>
              <a:t>Phil 2:13, to will and do</a:t>
            </a:r>
          </a:p>
          <a:p>
            <a:pPr lvl="1"/>
            <a:r>
              <a:rPr lang="en-US" dirty="0"/>
              <a:t>1 Thes 3:11-13, The lord make you to increase and abound in love, stablish your hearts </a:t>
            </a:r>
          </a:p>
          <a:p>
            <a:pPr lvl="1"/>
            <a:r>
              <a:rPr lang="en-US" dirty="0"/>
              <a:t>Eph 4:7-11, Enables With Gifts</a:t>
            </a:r>
          </a:p>
          <a:p>
            <a:pPr lvl="2"/>
            <a:r>
              <a:rPr lang="en-US" dirty="0"/>
              <a:t>Vs. 7, But unto every one of us is given grace according to the measure of the gift of Christ...11, And he gave ... </a:t>
            </a:r>
          </a:p>
          <a:p>
            <a:pPr lvl="2"/>
            <a:r>
              <a:rPr lang="en-US" dirty="0"/>
              <a:t>Rom 12:6</a:t>
            </a:r>
          </a:p>
          <a:p>
            <a:pPr lvl="1"/>
            <a:r>
              <a:rPr lang="en-US" dirty="0"/>
              <a:t>Jn 15:1-8, Prunes</a:t>
            </a:r>
          </a:p>
          <a:p>
            <a:pPr lvl="1"/>
            <a:r>
              <a:rPr lang="en-US" dirty="0"/>
              <a:t>Heb 12:3-13, Chastens</a:t>
            </a:r>
          </a:p>
          <a:p>
            <a:pPr lvl="1"/>
            <a:r>
              <a:rPr lang="en-US" dirty="0"/>
              <a:t>2 Cor 2:12, Doors Of Opportunity</a:t>
            </a:r>
          </a:p>
          <a:p>
            <a:pPr lvl="2"/>
            <a:r>
              <a:rPr lang="en-US" dirty="0"/>
              <a:t>Rev 3:8, Church in Philadelphia </a:t>
            </a:r>
          </a:p>
          <a:p>
            <a:pPr lvl="1"/>
            <a:r>
              <a:rPr lang="en-US" dirty="0"/>
              <a:t>1 Cor 3:6, Produces Results</a:t>
            </a:r>
          </a:p>
          <a:p>
            <a:pPr lvl="1"/>
            <a:r>
              <a:rPr lang="en-US" dirty="0"/>
              <a:t>Rom 8:31-39, An Ally</a:t>
            </a:r>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5</a:t>
            </a:fld>
            <a:endParaRPr lang="en-US"/>
          </a:p>
        </p:txBody>
      </p:sp>
      <p:sp>
        <p:nvSpPr>
          <p:cNvPr id="4" name="Text Placeholder 3">
            <a:extLst>
              <a:ext uri="{FF2B5EF4-FFF2-40B4-BE49-F238E27FC236}">
                <a16:creationId xmlns:a16="http://schemas.microsoft.com/office/drawing/2014/main" id="{10B4F9B8-01D8-A64A-004E-2D234271063C}"/>
              </a:ext>
            </a:extLst>
          </p:cNvPr>
          <p:cNvSpPr>
            <a:spLocks noGrp="1"/>
          </p:cNvSpPr>
          <p:nvPr>
            <p:ph type="body" sz="quarter" idx="13"/>
          </p:nvPr>
        </p:nvSpPr>
        <p:spPr/>
        <p:txBody>
          <a:bodyPr/>
          <a:lstStyle/>
          <a:p>
            <a:r>
              <a:rPr lang="en-US" dirty="0"/>
              <a:t>Faith Or Fear</a:t>
            </a:r>
          </a:p>
        </p:txBody>
      </p:sp>
    </p:spTree>
    <p:extLst>
      <p:ext uri="{BB962C8B-B14F-4D97-AF65-F5344CB8AC3E}">
        <p14:creationId xmlns:p14="http://schemas.microsoft.com/office/powerpoint/2010/main" val="12640488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Walking In Faith</a:t>
            </a:r>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normAutofit/>
          </a:bodyPr>
          <a:lstStyle/>
          <a:p>
            <a:r>
              <a:rPr lang="en-US" dirty="0"/>
              <a:t>One State: Terror (Phobia)</a:t>
            </a:r>
          </a:p>
          <a:p>
            <a:pPr lvl="1"/>
            <a:r>
              <a:rPr lang="en-US" dirty="0"/>
              <a:t>Even Moses Trembling And Quaking </a:t>
            </a:r>
          </a:p>
          <a:p>
            <a:r>
              <a:rPr lang="en-US" dirty="0"/>
              <a:t>Walking In The Fear Of God</a:t>
            </a:r>
          </a:p>
          <a:p>
            <a:pPr lvl="1"/>
            <a:r>
              <a:rPr lang="en-US" dirty="0"/>
              <a:t>Jesus Our Mediator</a:t>
            </a:r>
          </a:p>
          <a:p>
            <a:pPr lvl="2"/>
            <a:r>
              <a:rPr lang="en-US" dirty="0"/>
              <a:t>Merciful</a:t>
            </a:r>
          </a:p>
          <a:p>
            <a:pPr lvl="2"/>
            <a:r>
              <a:rPr lang="en-US" dirty="0"/>
              <a:t>Gracious</a:t>
            </a:r>
          </a:p>
          <a:p>
            <a:pPr lvl="2"/>
            <a:r>
              <a:rPr lang="en-US" dirty="0"/>
              <a:t>Approach Without Apprehension</a:t>
            </a:r>
          </a:p>
          <a:p>
            <a:pPr lvl="1"/>
            <a:r>
              <a:rPr lang="en-US" dirty="0"/>
              <a:t>Rest</a:t>
            </a:r>
          </a:p>
          <a:p>
            <a:pPr lvl="1"/>
            <a:r>
              <a:rPr lang="en-US" dirty="0"/>
              <a:t>Comfort/Consolation/Encouragement</a:t>
            </a:r>
          </a:p>
          <a:p>
            <a:pPr lvl="1"/>
            <a:r>
              <a:rPr lang="en-US" dirty="0"/>
              <a:t>Adopted Children</a:t>
            </a:r>
          </a:p>
          <a:p>
            <a:r>
              <a:rPr lang="en-US" dirty="0"/>
              <a:t>Works </a:t>
            </a:r>
            <a:r>
              <a:rPr lang="en-US"/>
              <a:t>Of God </a:t>
            </a:r>
            <a:endParaRPr lang="en-US" dirty="0"/>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6</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Summary</a:t>
            </a:r>
          </a:p>
        </p:txBody>
      </p:sp>
    </p:spTree>
    <p:extLst>
      <p:ext uri="{BB962C8B-B14F-4D97-AF65-F5344CB8AC3E}">
        <p14:creationId xmlns:p14="http://schemas.microsoft.com/office/powerpoint/2010/main" val="896614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anim calcmode="lin" valueType="num">
                                      <p:cBhvr additive="base">
                                        <p:cTn id="1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 calcmode="lin" valueType="num">
                                      <p:cBhvr additive="base">
                                        <p:cTn id="1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anim calcmode="lin" valueType="num">
                                      <p:cBhvr additive="base">
                                        <p:cTn id="2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anim calcmode="lin" valueType="num">
                                      <p:cBhvr additive="base">
                                        <p:cTn id="2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
                                            <p:txEl>
                                              <p:pRg st="8" end="8"/>
                                            </p:txEl>
                                          </p:spTgt>
                                        </p:tgtEl>
                                        <p:attrNameLst>
                                          <p:attrName>style.visibility</p:attrName>
                                        </p:attrNameLst>
                                      </p:cBhvr>
                                      <p:to>
                                        <p:strVal val="visible"/>
                                      </p:to>
                                    </p:set>
                                    <p:anim calcmode="lin" valueType="num">
                                      <p:cBhvr additive="base">
                                        <p:cTn id="33"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anim calcmode="lin" valueType="num">
                                      <p:cBhvr additive="base">
                                        <p:cTn id="37"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
                                            <p:txEl>
                                              <p:pRg st="10" end="10"/>
                                            </p:txEl>
                                          </p:spTgt>
                                        </p:tgtEl>
                                        <p:attrNameLst>
                                          <p:attrName>style.visibility</p:attrName>
                                        </p:attrNameLst>
                                      </p:cBhvr>
                                      <p:to>
                                        <p:strVal val="visible"/>
                                      </p:to>
                                    </p:set>
                                    <p:anim calcmode="lin" valueType="num">
                                      <p:cBhvr additive="base">
                                        <p:cTn id="41"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Walking In Faith</a:t>
            </a:r>
          </a:p>
        </p:txBody>
      </p:sp>
      <p:sp>
        <p:nvSpPr>
          <p:cNvPr id="7" name="Content Placeholder 6">
            <a:extLst>
              <a:ext uri="{FF2B5EF4-FFF2-40B4-BE49-F238E27FC236}">
                <a16:creationId xmlns:a16="http://schemas.microsoft.com/office/drawing/2014/main" id="{D3D8B2DB-6016-A182-5458-3FBF6CF75659}"/>
              </a:ext>
            </a:extLst>
          </p:cNvPr>
          <p:cNvSpPr>
            <a:spLocks noGrp="1"/>
          </p:cNvSpPr>
          <p:nvPr>
            <p:ph idx="1"/>
          </p:nvPr>
        </p:nvSpPr>
        <p:spPr/>
        <p:txBody>
          <a:bodyPr/>
          <a:lstStyle/>
          <a:p>
            <a:r>
              <a:rPr lang="en-US" dirty="0"/>
              <a:t>Faith To Do Commands</a:t>
            </a:r>
          </a:p>
          <a:p>
            <a:r>
              <a:rPr lang="en-US" dirty="0"/>
              <a:t>Faith To Change &amp; Grow In The Spirit</a:t>
            </a:r>
          </a:p>
          <a:p>
            <a:r>
              <a:rPr lang="en-US" dirty="0"/>
              <a:t>Faith To Take Risk</a:t>
            </a:r>
          </a:p>
          <a:p>
            <a:pPr lvl="1"/>
            <a:r>
              <a:rPr lang="en-US" dirty="0"/>
              <a:t>Risk Defined </a:t>
            </a:r>
          </a:p>
          <a:p>
            <a:pPr lvl="2"/>
            <a:r>
              <a:rPr lang="en-US" dirty="0"/>
              <a:t>Potential To Lose Something </a:t>
            </a:r>
          </a:p>
          <a:p>
            <a:pPr lvl="2"/>
            <a:r>
              <a:rPr lang="en-US" dirty="0"/>
              <a:t>Take On Additional Cost</a:t>
            </a:r>
          </a:p>
          <a:p>
            <a:pPr lvl="1"/>
            <a:r>
              <a:rPr lang="en-US" dirty="0"/>
              <a:t>What Is An Acceptable Risk?</a:t>
            </a:r>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7</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Lessons</a:t>
            </a:r>
          </a:p>
        </p:txBody>
      </p:sp>
    </p:spTree>
    <p:extLst>
      <p:ext uri="{BB962C8B-B14F-4D97-AF65-F5344CB8AC3E}">
        <p14:creationId xmlns:p14="http://schemas.microsoft.com/office/powerpoint/2010/main" val="2883441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 calcmode="lin" valueType="num">
                                      <p:cBhvr additive="base">
                                        <p:cTn id="2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 calcmode="lin" valueType="num">
                                      <p:cBhvr additive="base">
                                        <p:cTn id="31"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dirty="0"/>
              <a:t>Walking In Faith</a:t>
            </a:r>
          </a:p>
        </p:txBody>
      </p:sp>
      <p:sp>
        <p:nvSpPr>
          <p:cNvPr id="7" name="Content Placeholder 6">
            <a:extLst>
              <a:ext uri="{FF2B5EF4-FFF2-40B4-BE49-F238E27FC236}">
                <a16:creationId xmlns:a16="http://schemas.microsoft.com/office/drawing/2014/main" id="{D3D8B2DB-6016-A182-5458-3FBF6CF75659}"/>
              </a:ext>
            </a:extLst>
          </p:cNvPr>
          <p:cNvSpPr>
            <a:spLocks noGrp="1"/>
          </p:cNvSpPr>
          <p:nvPr>
            <p:ph idx="1"/>
          </p:nvPr>
        </p:nvSpPr>
        <p:spPr/>
        <p:txBody>
          <a:bodyPr/>
          <a:lstStyle/>
          <a:p>
            <a:r>
              <a:rPr lang="en-US" dirty="0"/>
              <a:t>Conquering Fear</a:t>
            </a:r>
          </a:p>
          <a:p>
            <a:pPr lvl="1"/>
            <a:r>
              <a:rPr lang="en-US" dirty="0"/>
              <a:t>Cautious</a:t>
            </a:r>
          </a:p>
          <a:p>
            <a:pPr lvl="1"/>
            <a:r>
              <a:rPr lang="en-US" dirty="0"/>
              <a:t>Timid</a:t>
            </a:r>
          </a:p>
          <a:p>
            <a:pPr lvl="1"/>
            <a:r>
              <a:rPr lang="en-US" dirty="0"/>
              <a:t>Phobia</a:t>
            </a:r>
          </a:p>
          <a:p>
            <a:endParaRPr lang="en-US" dirty="0"/>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8</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Lessons</a:t>
            </a:r>
          </a:p>
        </p:txBody>
      </p:sp>
    </p:spTree>
    <p:extLst>
      <p:ext uri="{BB962C8B-B14F-4D97-AF65-F5344CB8AC3E}">
        <p14:creationId xmlns:p14="http://schemas.microsoft.com/office/powerpoint/2010/main" val="3757081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AD6D8FB-FB58-4D76-8DDA-A7EF69EAEB6F}"/>
              </a:ext>
            </a:extLst>
          </p:cNvPr>
          <p:cNvSpPr>
            <a:spLocks noGrp="1"/>
          </p:cNvSpPr>
          <p:nvPr>
            <p:ph type="title"/>
          </p:nvPr>
        </p:nvSpPr>
        <p:spPr/>
        <p:txBody>
          <a:bodyPr/>
          <a:lstStyle/>
          <a:p>
            <a:r>
              <a:rPr lang="en-US"/>
              <a:t>Walking In Faith</a:t>
            </a:r>
            <a:endParaRPr lang="en-US" dirty="0"/>
          </a:p>
        </p:txBody>
      </p:sp>
      <p:sp>
        <p:nvSpPr>
          <p:cNvPr id="6" name="Content Placeholder 5">
            <a:extLst>
              <a:ext uri="{FF2B5EF4-FFF2-40B4-BE49-F238E27FC236}">
                <a16:creationId xmlns:a16="http://schemas.microsoft.com/office/drawing/2014/main" id="{8951494A-D540-2A0F-4E3F-1920391F2555}"/>
              </a:ext>
            </a:extLst>
          </p:cNvPr>
          <p:cNvSpPr>
            <a:spLocks noGrp="1"/>
          </p:cNvSpPr>
          <p:nvPr>
            <p:ph idx="1"/>
          </p:nvPr>
        </p:nvSpPr>
        <p:spPr/>
        <p:txBody>
          <a:bodyPr>
            <a:normAutofit/>
          </a:bodyPr>
          <a:lstStyle/>
          <a:p>
            <a:r>
              <a:rPr lang="en-US" dirty="0"/>
              <a:t>God’s Will Be Done</a:t>
            </a:r>
          </a:p>
          <a:p>
            <a:pPr lvl="1"/>
            <a:r>
              <a:rPr lang="en-US" dirty="0"/>
              <a:t>Let God Be God</a:t>
            </a:r>
          </a:p>
          <a:p>
            <a:pPr marL="4762" lvl="1" indent="0">
              <a:buNone/>
            </a:pPr>
            <a:endParaRPr lang="en-US" dirty="0"/>
          </a:p>
          <a:p>
            <a:r>
              <a:rPr lang="en-US" dirty="0"/>
              <a:t>Glory to God</a:t>
            </a:r>
          </a:p>
          <a:p>
            <a:pPr lvl="1"/>
            <a:r>
              <a:rPr lang="en-US" dirty="0"/>
              <a:t>Abilities And Results Are Of God</a:t>
            </a:r>
          </a:p>
        </p:txBody>
      </p:sp>
      <p:sp>
        <p:nvSpPr>
          <p:cNvPr id="2" name="Slide Number Placeholder 1">
            <a:extLst>
              <a:ext uri="{FF2B5EF4-FFF2-40B4-BE49-F238E27FC236}">
                <a16:creationId xmlns:a16="http://schemas.microsoft.com/office/drawing/2014/main" id="{C842FE91-636E-4EB8-9878-139404430B01}"/>
              </a:ext>
            </a:extLst>
          </p:cNvPr>
          <p:cNvSpPr>
            <a:spLocks noGrp="1"/>
          </p:cNvSpPr>
          <p:nvPr>
            <p:ph type="sldNum" sz="quarter" idx="12"/>
          </p:nvPr>
        </p:nvSpPr>
        <p:spPr/>
        <p:txBody>
          <a:bodyPr/>
          <a:lstStyle/>
          <a:p>
            <a:fld id="{D867EC1A-459D-4CB5-A423-76398770BCAA}" type="slidenum">
              <a:rPr lang="en-US" smtClean="0"/>
              <a:pPr/>
              <a:t>9</a:t>
            </a:fld>
            <a:endParaRPr lang="en-US"/>
          </a:p>
        </p:txBody>
      </p:sp>
      <p:sp>
        <p:nvSpPr>
          <p:cNvPr id="9" name="Text Placeholder 8">
            <a:extLst>
              <a:ext uri="{FF2B5EF4-FFF2-40B4-BE49-F238E27FC236}">
                <a16:creationId xmlns:a16="http://schemas.microsoft.com/office/drawing/2014/main" id="{257F0A47-50D4-3854-D405-DE3C1F8AAEA7}"/>
              </a:ext>
            </a:extLst>
          </p:cNvPr>
          <p:cNvSpPr>
            <a:spLocks noGrp="1"/>
          </p:cNvSpPr>
          <p:nvPr>
            <p:ph type="body" sz="quarter" idx="13"/>
          </p:nvPr>
        </p:nvSpPr>
        <p:spPr/>
        <p:txBody>
          <a:bodyPr/>
          <a:lstStyle/>
          <a:p>
            <a:r>
              <a:rPr lang="en-US" dirty="0"/>
              <a:t>Lessons</a:t>
            </a:r>
          </a:p>
        </p:txBody>
      </p:sp>
    </p:spTree>
    <p:extLst>
      <p:ext uri="{BB962C8B-B14F-4D97-AF65-F5344CB8AC3E}">
        <p14:creationId xmlns:p14="http://schemas.microsoft.com/office/powerpoint/2010/main" val="1186626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anim calcmode="lin" valueType="num">
                                      <p:cBhvr additive="base">
                                        <p:cTn id="1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6149</TotalTime>
  <Words>503</Words>
  <Application>Microsoft Office PowerPoint</Application>
  <PresentationFormat>On-screen Show (4:3)</PresentationFormat>
  <Paragraphs>101</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Footlight MT Light</vt:lpstr>
      <vt:lpstr>Pythagoras</vt:lpstr>
      <vt:lpstr>Wingdings</vt:lpstr>
      <vt:lpstr>Default Design</vt:lpstr>
      <vt:lpstr>PowerPoint Presentation</vt:lpstr>
      <vt:lpstr>Walking In Faith</vt:lpstr>
      <vt:lpstr>Walking In Faith</vt:lpstr>
      <vt:lpstr>Walking In Faith</vt:lpstr>
      <vt:lpstr>Walking In Faith</vt:lpstr>
      <vt:lpstr>Walking In Faith</vt:lpstr>
      <vt:lpstr>Walking In Faith</vt:lpstr>
      <vt:lpstr>Walking In Faith</vt:lpstr>
      <vt:lpstr>Walking In Faith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CountryBoy</dc:creator>
  <cp:lastModifiedBy>Ross Ward</cp:lastModifiedBy>
  <cp:revision>824</cp:revision>
  <dcterms:created xsi:type="dcterms:W3CDTF">2007-08-12T19:12:51Z</dcterms:created>
  <dcterms:modified xsi:type="dcterms:W3CDTF">2023-05-15T00:23:00Z</dcterms:modified>
</cp:coreProperties>
</file>