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1" r:id="rId2"/>
    <p:sldId id="325" r:id="rId3"/>
    <p:sldId id="352" r:id="rId4"/>
    <p:sldId id="349" r:id="rId5"/>
    <p:sldId id="353" r:id="rId6"/>
    <p:sldId id="350" r:id="rId7"/>
    <p:sldId id="351" r:id="rId8"/>
    <p:sldId id="354" r:id="rId9"/>
    <p:sldId id="35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821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54" autoAdjust="0"/>
    <p:restoredTop sz="88908" autoAdjust="0"/>
  </p:normalViewPr>
  <p:slideViewPr>
    <p:cSldViewPr>
      <p:cViewPr varScale="1">
        <p:scale>
          <a:sx n="81" d="100"/>
          <a:sy n="81" d="100"/>
        </p:scale>
        <p:origin x="149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F27EF-9B5A-47ED-965B-5BDE5C0F6EF6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4C9A6-96A9-4D10-8CA4-85C7A765F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54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16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31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03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1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52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22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49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92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4C9A6-96A9-4D10-8CA4-85C7A765F4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2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3.bp.blogspot.com/-dj3akBF3-dY/TvclcGzZBmI/AAAAAAAAAgM/bDnb1r8xkl0/s1600/burning_bush_Moses.jpg">
            <a:extLst>
              <a:ext uri="{FF2B5EF4-FFF2-40B4-BE49-F238E27FC236}">
                <a16:creationId xmlns:a16="http://schemas.microsoft.com/office/drawing/2014/main" id="{393CF9AE-5493-4BC6-8BB6-777C8057A5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7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-162951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5943600"/>
            <a:ext cx="6400800" cy="685800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/>
          <a:lstStyle>
            <a:lvl1pPr>
              <a:defRPr sz="3600"/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soft" dir="t">
              <a:rot lat="0" lon="0" rev="16800000"/>
            </a:lightRig>
          </a:scene3d>
          <a:sp3d>
            <a:bevelT w="152400" h="50800" prst="softRound"/>
          </a:sp3d>
        </p:spPr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343400" cy="5105400"/>
          </a:xfrm>
          <a:solidFill>
            <a:schemeClr val="accent5">
              <a:lumMod val="50000"/>
            </a:schemeClr>
          </a:solidFill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5105400"/>
          </a:xfrm>
          <a:solidFill>
            <a:schemeClr val="accent5">
              <a:lumMod val="50000"/>
            </a:schemeClr>
          </a:solidFill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Don McClain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65th St church of Christ - 2/20/2005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8C1FD575-FB29-4BCE-81C0-F4D3A0A4B8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Don McClain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65th St church of Christ - 2/20/2005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8C1FD575-FB29-4BCE-81C0-F4D3A0A4B8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he Burning Bush">
            <a:extLst>
              <a:ext uri="{FF2B5EF4-FFF2-40B4-BE49-F238E27FC236}">
                <a16:creationId xmlns:a16="http://schemas.microsoft.com/office/drawing/2014/main" id="{DFF308BB-999F-41B4-BBDC-F94907ABF1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3733800" cy="525780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38" y="194833"/>
            <a:ext cx="3313113" cy="1405366"/>
          </a:xfrm>
        </p:spPr>
        <p:txBody>
          <a:bodyPr vert="horz" anchor="ctr">
            <a:noAutofit/>
            <a:sp3d prstMaterial="softEdge"/>
          </a:bodyPr>
          <a:lstStyle>
            <a:lvl1pPr algn="ctr">
              <a:buNone/>
              <a:defRPr sz="4400" b="1">
                <a:ln w="6350">
                  <a:noFill/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6724" y="2590800"/>
            <a:ext cx="3313113" cy="377247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chemeClr val="tx1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568950" cy="6432550"/>
          </a:xfrm>
        </p:spPr>
        <p:txBody>
          <a:bodyPr/>
          <a:lstStyle>
            <a:lvl1pPr marL="0" indent="0">
              <a:buNone/>
              <a:defRPr sz="3200" b="1"/>
            </a:lvl1pPr>
            <a:lvl2pPr marL="342900" indent="-342900">
              <a:buFont typeface="Wingdings" panose="05000000000000000000" pitchFamily="2" charset="2"/>
              <a:buChar char="v"/>
              <a:defRPr sz="3200"/>
            </a:lvl2pPr>
            <a:lvl3pPr marL="747713" indent="-352425">
              <a:buSzPct val="75000"/>
              <a:buFont typeface="Wingdings" panose="05000000000000000000" pitchFamily="2" charset="2"/>
              <a:buChar char="Ø"/>
              <a:defRPr sz="2800" i="0"/>
            </a:lvl3pPr>
            <a:lvl4pPr marL="976313" indent="-182563">
              <a:defRPr sz="24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34A9EF-3D44-4EC9-8847-B750B6B14CF5}"/>
              </a:ext>
            </a:extLst>
          </p:cNvPr>
          <p:cNvCxnSpPr/>
          <p:nvPr userDrawn="1"/>
        </p:nvCxnSpPr>
        <p:spPr>
          <a:xfrm>
            <a:off x="3505200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D7E9B4-98BF-4EF1-B3EF-14852B208975}"/>
              </a:ext>
            </a:extLst>
          </p:cNvPr>
          <p:cNvCxnSpPr>
            <a:cxnSpLocks/>
          </p:cNvCxnSpPr>
          <p:nvPr userDrawn="1"/>
        </p:nvCxnSpPr>
        <p:spPr>
          <a:xfrm>
            <a:off x="0" y="1676400"/>
            <a:ext cx="35052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Don McClain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65th St church of Christ - 2/20/2005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/>
          <a:lstStyle/>
          <a:p>
            <a:fld id="{8C1FD575-FB29-4BCE-81C0-F4D3A0A4B8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3451C-A379-4484-BE4E-47D5BD966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Faithful</a:t>
            </a:r>
            <a:br>
              <a:rPr lang="en-US" dirty="0"/>
            </a:br>
            <a:r>
              <a:rPr lang="en-US" dirty="0"/>
              <a:t>Moses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16E05-7C33-4B98-8982-D062D058A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943600"/>
            <a:ext cx="6400800" cy="685800"/>
          </a:xfrm>
        </p:spPr>
        <p:txBody>
          <a:bodyPr/>
          <a:lstStyle/>
          <a:p>
            <a:r>
              <a:rPr lang="en-US" dirty="0"/>
              <a:t>Num 12:1-13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DAF8722-3BFB-4B1D-9F25-7FD9806C42AE}"/>
              </a:ext>
            </a:extLst>
          </p:cNvPr>
          <p:cNvSpPr txBox="1">
            <a:spLocks/>
          </p:cNvSpPr>
          <p:nvPr/>
        </p:nvSpPr>
        <p:spPr>
          <a:xfrm>
            <a:off x="463138" y="3733800"/>
            <a:ext cx="8229600" cy="1828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45720" tIns="0" rIns="45720" bIns="0" anchor="ctr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800" b="1" kern="1200" cap="all" baseline="0">
                <a:ln w="6350"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An Advocate</a:t>
            </a:r>
          </a:p>
        </p:txBody>
      </p:sp>
    </p:spTree>
    <p:extLst>
      <p:ext uri="{BB962C8B-B14F-4D97-AF65-F5344CB8AC3E}">
        <p14:creationId xmlns:p14="http://schemas.microsoft.com/office/powerpoint/2010/main" val="332009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For Israel </a:t>
            </a:r>
          </a:p>
          <a:p>
            <a:pPr lvl="1"/>
            <a:r>
              <a:rPr lang="en-US" dirty="0"/>
              <a:t>Ex 2:11-15, Moses Advocates For Israelites</a:t>
            </a:r>
          </a:p>
          <a:p>
            <a:pPr lvl="1"/>
            <a:r>
              <a:rPr lang="en-US" dirty="0"/>
              <a:t>Ex 32, Golden Calf Incident</a:t>
            </a:r>
          </a:p>
          <a:p>
            <a:pPr lvl="2"/>
            <a:r>
              <a:rPr lang="en-US" dirty="0"/>
              <a:t>Vs. 9-10, God Speaks to Moses about the problem</a:t>
            </a:r>
          </a:p>
          <a:p>
            <a:pPr lvl="2"/>
            <a:r>
              <a:rPr lang="en-US" dirty="0"/>
              <a:t>Vs. 11, Moses Advocates</a:t>
            </a:r>
          </a:p>
          <a:p>
            <a:pPr lvl="2"/>
            <a:r>
              <a:rPr lang="en-US" dirty="0"/>
              <a:t>Vs. 14, God Changes His Mind</a:t>
            </a:r>
          </a:p>
          <a:p>
            <a:pPr lvl="2"/>
            <a:r>
              <a:rPr lang="en-US" dirty="0"/>
              <a:t>Vs. 30-35, Moses Advocates</a:t>
            </a:r>
          </a:p>
        </p:txBody>
      </p:sp>
    </p:spTree>
    <p:extLst>
      <p:ext uri="{BB962C8B-B14F-4D97-AF65-F5344CB8AC3E}">
        <p14:creationId xmlns:p14="http://schemas.microsoft.com/office/powerpoint/2010/main" val="42947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For Israel</a:t>
            </a:r>
          </a:p>
          <a:p>
            <a:pPr lvl="1"/>
            <a:r>
              <a:rPr lang="en-US" dirty="0"/>
              <a:t>Num 11, Children Of Israel Murmured, </a:t>
            </a:r>
            <a:r>
              <a:rPr lang="en-US" dirty="0" err="1"/>
              <a:t>Taberah</a:t>
            </a:r>
            <a:endParaRPr lang="en-US" dirty="0"/>
          </a:p>
          <a:p>
            <a:pPr lvl="1"/>
            <a:r>
              <a:rPr lang="en-US" dirty="0"/>
              <a:t>Num 14, Children Of Israel Murmured, Wilderness Of </a:t>
            </a:r>
            <a:r>
              <a:rPr lang="en-US" dirty="0" err="1"/>
              <a:t>Paran</a:t>
            </a:r>
            <a:endParaRPr lang="en-US" dirty="0"/>
          </a:p>
          <a:p>
            <a:pPr lvl="1"/>
            <a:r>
              <a:rPr lang="en-US" dirty="0"/>
              <a:t>Num 16:41-50, Children Of Israel Murmur Against God</a:t>
            </a:r>
          </a:p>
          <a:p>
            <a:pPr lvl="1"/>
            <a:r>
              <a:rPr lang="en-US" dirty="0"/>
              <a:t>Num 21:4-9, Children Of Israel Murmured Near Edom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18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For Adversaries </a:t>
            </a:r>
          </a:p>
          <a:p>
            <a:pPr lvl="1"/>
            <a:r>
              <a:rPr lang="en-US" dirty="0"/>
              <a:t>Num 12:1-15, Miriam Speaks Against Moses</a:t>
            </a:r>
          </a:p>
          <a:p>
            <a:pPr lvl="2"/>
            <a:r>
              <a:rPr lang="en-US" dirty="0"/>
              <a:t>Vs. 1, Spoke Against Moses</a:t>
            </a:r>
          </a:p>
          <a:p>
            <a:pPr lvl="3"/>
            <a:r>
              <a:rPr lang="en-US" dirty="0"/>
              <a:t>Act Of Envy, Jealousy, &amp; Rivalry </a:t>
            </a:r>
          </a:p>
          <a:p>
            <a:pPr lvl="2"/>
            <a:r>
              <a:rPr lang="en-US" dirty="0"/>
              <a:t>Vs. 8, Why Were You Not Afraid To Speak Against</a:t>
            </a:r>
          </a:p>
          <a:p>
            <a:pPr lvl="2"/>
            <a:r>
              <a:rPr lang="en-US" dirty="0"/>
              <a:t>Vs. 10, Leprosy Upon Miriam</a:t>
            </a:r>
          </a:p>
          <a:p>
            <a:pPr lvl="2"/>
            <a:r>
              <a:rPr lang="en-US" dirty="0"/>
              <a:t>Vs. 13, Moses Advocates</a:t>
            </a:r>
          </a:p>
        </p:txBody>
      </p:sp>
    </p:spTree>
    <p:extLst>
      <p:ext uri="{BB962C8B-B14F-4D97-AF65-F5344CB8AC3E}">
        <p14:creationId xmlns:p14="http://schemas.microsoft.com/office/powerpoint/2010/main" val="170557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 Adversaries </a:t>
            </a:r>
          </a:p>
          <a:p>
            <a:pPr lvl="1"/>
            <a:r>
              <a:rPr lang="en-US" dirty="0"/>
              <a:t>Num 16:1-35, Rebellion Of Korah </a:t>
            </a:r>
          </a:p>
          <a:p>
            <a:pPr lvl="2"/>
            <a:r>
              <a:rPr lang="en-US" dirty="0"/>
              <a:t>Vs. 1-3, 250 Princes Challenge Moses’ Authority</a:t>
            </a:r>
          </a:p>
          <a:p>
            <a:pPr lvl="2"/>
            <a:r>
              <a:rPr lang="en-US" dirty="0"/>
              <a:t>Vs. 4, Moses</a:t>
            </a:r>
          </a:p>
          <a:p>
            <a:pPr lvl="2"/>
            <a:r>
              <a:rPr lang="en-US" dirty="0"/>
              <a:t>Vs. 12-14, Charges</a:t>
            </a:r>
          </a:p>
          <a:p>
            <a:pPr lvl="3"/>
            <a:r>
              <a:rPr lang="en-US" dirty="0"/>
              <a:t>Self Appointed</a:t>
            </a:r>
          </a:p>
          <a:p>
            <a:pPr lvl="3"/>
            <a:r>
              <a:rPr lang="en-US" dirty="0"/>
              <a:t>Have not brought us into a land that flowing with milk and honey</a:t>
            </a:r>
          </a:p>
          <a:p>
            <a:pPr lvl="3"/>
            <a:r>
              <a:rPr lang="en-US" dirty="0"/>
              <a:t>Have not given us inheritance of fields and vineyards</a:t>
            </a:r>
          </a:p>
          <a:p>
            <a:pPr lvl="2"/>
            <a:r>
              <a:rPr lang="en-US" dirty="0"/>
              <a:t>Vs. 15, Moses Angered</a:t>
            </a:r>
          </a:p>
          <a:p>
            <a:pPr lvl="2"/>
            <a:r>
              <a:rPr lang="en-US" dirty="0"/>
              <a:t>Vs. 22, Moses Advocates</a:t>
            </a:r>
          </a:p>
        </p:txBody>
      </p:sp>
    </p:spTree>
    <p:extLst>
      <p:ext uri="{BB962C8B-B14F-4D97-AF65-F5344CB8AC3E}">
        <p14:creationId xmlns:p14="http://schemas.microsoft.com/office/powerpoint/2010/main" val="41467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Attitudes Of An Advocate</a:t>
            </a:r>
          </a:p>
          <a:p>
            <a:pPr lvl="1"/>
            <a:r>
              <a:rPr lang="en-US" dirty="0"/>
              <a:t>Kindness</a:t>
            </a:r>
          </a:p>
          <a:p>
            <a:pPr lvl="1"/>
            <a:r>
              <a:rPr lang="en-US" dirty="0"/>
              <a:t>Meekness</a:t>
            </a:r>
          </a:p>
          <a:p>
            <a:pPr lvl="1"/>
            <a:r>
              <a:rPr lang="en-US" dirty="0"/>
              <a:t>Humility</a:t>
            </a:r>
          </a:p>
          <a:p>
            <a:pPr lvl="1"/>
            <a:r>
              <a:rPr lang="en-US" dirty="0"/>
              <a:t>Longsuffering &amp; Forbearing</a:t>
            </a:r>
          </a:p>
        </p:txBody>
      </p:sp>
    </p:spTree>
    <p:extLst>
      <p:ext uri="{BB962C8B-B14F-4D97-AF65-F5344CB8AC3E}">
        <p14:creationId xmlns:p14="http://schemas.microsoft.com/office/powerpoint/2010/main" val="58383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God’s View Of The Rebellious</a:t>
            </a:r>
          </a:p>
          <a:p>
            <a:pPr lvl="2"/>
            <a:r>
              <a:rPr lang="en-US" dirty="0"/>
              <a:t>Miriam’s Envy</a:t>
            </a:r>
          </a:p>
          <a:p>
            <a:pPr lvl="2"/>
            <a:r>
              <a:rPr lang="en-US" dirty="0"/>
              <a:t>250 Princes Challenged Moses’ Authority</a:t>
            </a:r>
          </a:p>
          <a:p>
            <a:pPr lvl="2"/>
            <a:r>
              <a:rPr lang="en-US" dirty="0"/>
              <a:t>King Saul</a:t>
            </a:r>
          </a:p>
          <a:p>
            <a:pPr lvl="2"/>
            <a:r>
              <a:rPr lang="en-US" dirty="0"/>
              <a:t>Nadab &amp; Abihu</a:t>
            </a:r>
          </a:p>
          <a:p>
            <a:pPr lvl="2"/>
            <a:r>
              <a:rPr lang="en-US" dirty="0"/>
              <a:t>Lot &amp; His Wife</a:t>
            </a:r>
          </a:p>
          <a:p>
            <a:pPr lvl="2"/>
            <a:r>
              <a:rPr lang="en-US" dirty="0"/>
              <a:t>Nature Of God </a:t>
            </a:r>
          </a:p>
        </p:txBody>
      </p:sp>
    </p:spTree>
    <p:extLst>
      <p:ext uri="{BB962C8B-B14F-4D97-AF65-F5344CB8AC3E}">
        <p14:creationId xmlns:p14="http://schemas.microsoft.com/office/powerpoint/2010/main" val="3765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Paradox: </a:t>
            </a:r>
          </a:p>
          <a:p>
            <a:pPr lvl="2"/>
            <a:r>
              <a:rPr lang="en-US" dirty="0"/>
              <a:t>God Of Wrath vs.  Gracious God</a:t>
            </a:r>
          </a:p>
          <a:p>
            <a:pPr lvl="2"/>
            <a:r>
              <a:rPr lang="en-US" dirty="0"/>
              <a:t>Fearful Respect</a:t>
            </a:r>
          </a:p>
          <a:p>
            <a:pPr lvl="3"/>
            <a:r>
              <a:rPr lang="en-US" dirty="0"/>
              <a:t>Not Trembling In Terror</a:t>
            </a:r>
          </a:p>
          <a:p>
            <a:pPr lvl="3"/>
            <a:r>
              <a:rPr lang="en-US" dirty="0"/>
              <a:t>Not Paralyzing Phobia</a:t>
            </a:r>
          </a:p>
          <a:p>
            <a:pPr lvl="1"/>
            <a:r>
              <a:rPr lang="en-US" dirty="0"/>
              <a:t>Power Of A Good Heart</a:t>
            </a:r>
          </a:p>
          <a:p>
            <a:pPr lvl="2"/>
            <a:r>
              <a:rPr lang="en-US" dirty="0"/>
              <a:t>Moses Character Shines</a:t>
            </a:r>
          </a:p>
          <a:p>
            <a:pPr lvl="2"/>
            <a:r>
              <a:rPr lang="en-US" dirty="0"/>
              <a:t>Even Under Adversity</a:t>
            </a:r>
          </a:p>
          <a:p>
            <a:pPr lvl="2"/>
            <a:r>
              <a:rPr lang="en-US" dirty="0"/>
              <a:t>God Requires Faithfulness Not Perfection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74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F85DD8-A546-423B-92A5-FA7A9DDC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 With God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E87F00-CEBA-4E04-9BEA-86852DD6516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An Advocate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4085-ADD6-4C06-BF1D-DC3BA9D899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God Cares</a:t>
            </a:r>
          </a:p>
          <a:p>
            <a:pPr lvl="1"/>
            <a:r>
              <a:rPr lang="en-US" dirty="0"/>
              <a:t>God Listens To Men</a:t>
            </a:r>
          </a:p>
        </p:txBody>
      </p:sp>
    </p:spTree>
    <p:extLst>
      <p:ext uri="{BB962C8B-B14F-4D97-AF65-F5344CB8AC3E}">
        <p14:creationId xmlns:p14="http://schemas.microsoft.com/office/powerpoint/2010/main" val="355610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3100</TotalTime>
  <Words>341</Words>
  <Application>Microsoft Office PowerPoint</Application>
  <PresentationFormat>On-screen Show (4:3)</PresentationFormat>
  <Paragraphs>91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Faithful Moses 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  <vt:lpstr>Walking With God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159</cp:revision>
  <dcterms:created xsi:type="dcterms:W3CDTF">2012-02-03T02:33:56Z</dcterms:created>
  <dcterms:modified xsi:type="dcterms:W3CDTF">2023-04-30T21:25:11Z</dcterms:modified>
</cp:coreProperties>
</file>