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71" r:id="rId2"/>
    <p:sldId id="338" r:id="rId3"/>
    <p:sldId id="348" r:id="rId4"/>
    <p:sldId id="349" r:id="rId5"/>
    <p:sldId id="350" r:id="rId6"/>
    <p:sldId id="351" r:id="rId7"/>
    <p:sldId id="353" r:id="rId8"/>
    <p:sldId id="352" r:id="rId9"/>
    <p:sldId id="354" r:id="rId10"/>
    <p:sldId id="35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3821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54" autoAdjust="0"/>
    <p:restoredTop sz="88908" autoAdjust="0"/>
  </p:normalViewPr>
  <p:slideViewPr>
    <p:cSldViewPr>
      <p:cViewPr varScale="1">
        <p:scale>
          <a:sx n="81" d="100"/>
          <a:sy n="81" d="100"/>
        </p:scale>
        <p:origin x="14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7F27EF-9B5A-47ED-965B-5BDE5C0F6EF6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74C9A6-96A9-4D10-8CA4-85C7A765F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754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4C9A6-96A9-4D10-8CA4-85C7A765F4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416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4C9A6-96A9-4D10-8CA4-85C7A765F41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456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4C9A6-96A9-4D10-8CA4-85C7A765F41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449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4C9A6-96A9-4D10-8CA4-85C7A765F41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8352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4C9A6-96A9-4D10-8CA4-85C7A765F41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9109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4C9A6-96A9-4D10-8CA4-85C7A765F41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7159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4C9A6-96A9-4D10-8CA4-85C7A765F41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5984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4C9A6-96A9-4D10-8CA4-85C7A765F41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2567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4C9A6-96A9-4D10-8CA4-85C7A765F41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8059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4C9A6-96A9-4D10-8CA4-85C7A765F41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561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17EC6A-DD00-4CAE-9F71-9D9F402ECF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143" y="1750579"/>
            <a:ext cx="4914007" cy="5084825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-162951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65168" y="4114800"/>
            <a:ext cx="3968042" cy="6858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92162"/>
          </a:xfrm>
        </p:spPr>
        <p:txBody>
          <a:bodyPr>
            <a:no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68362"/>
            <a:ext cx="8229600" cy="5989638"/>
          </a:xfrm>
        </p:spPr>
        <p:txBody>
          <a:bodyPr/>
          <a:lstStyle>
            <a:lvl1pPr marL="137160" indent="0">
              <a:buNone/>
              <a:defRPr sz="3200"/>
            </a:lvl1pPr>
            <a:lvl2pPr marL="519113" indent="-396875">
              <a:buSzPct val="100000"/>
              <a:buFont typeface="Wingdings" panose="05000000000000000000" pitchFamily="2" charset="2"/>
              <a:buChar char="v"/>
              <a:defRPr sz="3200"/>
            </a:lvl2pPr>
            <a:lvl3pPr marL="800100" indent="-342900">
              <a:buFont typeface="Wingdings" panose="05000000000000000000" pitchFamily="2" charset="2"/>
              <a:buChar char="Ø"/>
              <a:defRPr sz="2800"/>
            </a:lvl3pPr>
            <a:lvl4pPr marL="1090613" indent="-244475">
              <a:defRPr sz="2800"/>
            </a:lvl4pPr>
            <a:lvl5pPr marL="1371600" indent="-234950">
              <a:defRPr sz="2800"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soft" dir="t">
              <a:rot lat="0" lon="0" rev="16800000"/>
            </a:lightRig>
          </a:scene3d>
          <a:sp3d>
            <a:bevelT w="152400" h="50800" prst="softRound"/>
          </a:sp3d>
        </p:spPr>
        <p:txBody>
          <a:bodyPr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4343400" cy="5105400"/>
          </a:xfrm>
          <a:solidFill>
            <a:schemeClr val="accent5">
              <a:lumMod val="50000"/>
            </a:schemeClr>
          </a:solidFill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5105400"/>
          </a:xfrm>
          <a:solidFill>
            <a:schemeClr val="accent5">
              <a:lumMod val="50000"/>
            </a:schemeClr>
          </a:solidFill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Don McClain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65th St church of Christ - 2/20/2005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8C1FD575-FB29-4BCE-81C0-F4D3A0A4B8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Master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The Burning Bush">
            <a:extLst>
              <a:ext uri="{FF2B5EF4-FFF2-40B4-BE49-F238E27FC236}">
                <a16:creationId xmlns:a16="http://schemas.microsoft.com/office/drawing/2014/main" id="{DFF308BB-999F-41B4-BBDC-F94907ABF13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514600"/>
            <a:ext cx="3200397" cy="5257800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239" y="384759"/>
            <a:ext cx="2849562" cy="1748841"/>
          </a:xfrm>
        </p:spPr>
        <p:txBody>
          <a:bodyPr vert="horz" anchor="ctr">
            <a:noAutofit/>
            <a:sp3d prstMaterial="softEdge"/>
          </a:bodyPr>
          <a:lstStyle>
            <a:lvl1pPr algn="ctr">
              <a:buNone/>
              <a:defRPr sz="3600" b="1">
                <a:ln w="6350">
                  <a:noFill/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06725" y="3349041"/>
            <a:ext cx="2865076" cy="3014236"/>
          </a:xfrm>
        </p:spPr>
        <p:txBody>
          <a:bodyPr anchor="ctr">
            <a:normAutofit/>
          </a:bodyPr>
          <a:lstStyle>
            <a:lvl1pPr marL="0" indent="0" algn="ctr">
              <a:buNone/>
              <a:defRPr sz="4400" b="1">
                <a:solidFill>
                  <a:schemeClr val="tx1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dirty="0"/>
              <a:t>Click to edit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200396" y="273050"/>
            <a:ext cx="5943604" cy="643255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 b="1"/>
            </a:lvl1pPr>
            <a:lvl2pPr marL="457200" indent="-457200">
              <a:buFont typeface="Wingdings" panose="05000000000000000000" pitchFamily="2" charset="2"/>
              <a:buChar char="v"/>
              <a:defRPr sz="2800"/>
            </a:lvl2pPr>
            <a:lvl3pPr marL="747713" indent="-352425">
              <a:buFont typeface="Wingdings" panose="05000000000000000000" pitchFamily="2" charset="2"/>
              <a:buChar char="Ø"/>
              <a:defRPr sz="2800" i="0"/>
            </a:lvl3pPr>
            <a:lvl4pPr marL="976313" indent="-182563">
              <a:defRPr sz="2400"/>
            </a:lvl4pPr>
            <a:lvl5pPr marL="1319213" indent="-182563">
              <a:defRPr sz="1800"/>
            </a:lvl5pPr>
          </a:lstStyle>
          <a:p>
            <a:pPr lvl="0" eaLnBrk="1" latinLnBrk="0" hangingPunct="1"/>
            <a:r>
              <a:rPr lang="en-US" dirty="0"/>
              <a:t>Click to edit Master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D34A9EF-3D44-4EC9-8847-B750B6B14CF5}"/>
              </a:ext>
            </a:extLst>
          </p:cNvPr>
          <p:cNvCxnSpPr/>
          <p:nvPr userDrawn="1"/>
        </p:nvCxnSpPr>
        <p:spPr>
          <a:xfrm>
            <a:off x="3048000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3D7E9B4-98BF-4EF1-B3EF-14852B208975}"/>
              </a:ext>
            </a:extLst>
          </p:cNvPr>
          <p:cNvCxnSpPr>
            <a:cxnSpLocks/>
          </p:cNvCxnSpPr>
          <p:nvPr userDrawn="1"/>
        </p:nvCxnSpPr>
        <p:spPr>
          <a:xfrm>
            <a:off x="0" y="2438400"/>
            <a:ext cx="3048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Don McClain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65th St church of Christ - 2/20/2005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8C1FD575-FB29-4BCE-81C0-F4D3A0A4B8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3451C-A379-4484-BE4E-47D5BD9660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  <a:br>
              <a:rPr lang="en-US" dirty="0"/>
            </a:br>
            <a:r>
              <a:rPr lang="en-US" dirty="0"/>
              <a:t>Moses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716E05-7C33-4B98-8982-D062D058A9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Acts 7:20-29</a:t>
            </a:r>
          </a:p>
        </p:txBody>
      </p:sp>
    </p:spTree>
    <p:extLst>
      <p:ext uri="{BB962C8B-B14F-4D97-AF65-F5344CB8AC3E}">
        <p14:creationId xmlns:p14="http://schemas.microsoft.com/office/powerpoint/2010/main" val="3320095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F85DD8-A546-423B-92A5-FA7A9DDC2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FE87F00-CEBA-4E04-9BEA-86852DD6516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Moses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EA3CE4C-4479-C2B1-EE2D-5BF0C82D4B4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Heb 11:24-30, Youthful Faith</a:t>
            </a:r>
          </a:p>
          <a:p>
            <a:pPr lvl="1"/>
            <a:r>
              <a:rPr lang="en-US" dirty="0"/>
              <a:t>Refused To Be Called An Egyptian </a:t>
            </a:r>
          </a:p>
          <a:p>
            <a:pPr lvl="1"/>
            <a:r>
              <a:rPr lang="en-US" dirty="0"/>
              <a:t>Choose To Suffer Affliction </a:t>
            </a:r>
          </a:p>
          <a:p>
            <a:pPr lvl="2"/>
            <a:r>
              <a:rPr lang="en-US" dirty="0"/>
              <a:t>With The People Of God</a:t>
            </a:r>
          </a:p>
          <a:p>
            <a:pPr lvl="2"/>
            <a:r>
              <a:rPr lang="en-US" dirty="0"/>
              <a:t>Not The Pleasures Of Sin</a:t>
            </a:r>
          </a:p>
          <a:p>
            <a:pPr lvl="2"/>
            <a:r>
              <a:rPr lang="en-US" dirty="0"/>
              <a:t>Acts 7:22, Educated By The Egyptians</a:t>
            </a:r>
          </a:p>
          <a:p>
            <a:pPr lvl="1"/>
            <a:r>
              <a:rPr lang="en-US" dirty="0"/>
              <a:t>He Forsook Egypt</a:t>
            </a:r>
          </a:p>
          <a:p>
            <a:pPr lvl="2"/>
            <a:r>
              <a:rPr lang="en-US" dirty="0"/>
              <a:t>40yro</a:t>
            </a:r>
          </a:p>
        </p:txBody>
      </p:sp>
    </p:spTree>
    <p:extLst>
      <p:ext uri="{BB962C8B-B14F-4D97-AF65-F5344CB8AC3E}">
        <p14:creationId xmlns:p14="http://schemas.microsoft.com/office/powerpoint/2010/main" val="293429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F85DD8-A546-423B-92A5-FA7A9DDC2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FE87F00-CEBA-4E04-9BEA-86852DD6516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Moses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EA3CE4C-4479-C2B1-EE2D-5BF0C82D4B4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Acts 7:20-29, Youthful Ambition</a:t>
            </a:r>
          </a:p>
          <a:p>
            <a:pPr lvl="1"/>
            <a:r>
              <a:rPr lang="en-US" dirty="0"/>
              <a:t>Educated And Culturized </a:t>
            </a:r>
          </a:p>
          <a:p>
            <a:pPr lvl="2"/>
            <a:r>
              <a:rPr lang="en-US" dirty="0"/>
              <a:t>The Wisdom Of The Egyptians</a:t>
            </a:r>
          </a:p>
          <a:p>
            <a:pPr lvl="1"/>
            <a:r>
              <a:rPr lang="en-US" dirty="0"/>
              <a:t>Was Mighty In Words And In Deeds.</a:t>
            </a:r>
          </a:p>
          <a:p>
            <a:pPr lvl="1"/>
            <a:r>
              <a:rPr lang="en-US" dirty="0"/>
              <a:t>Ready To Save His Brethren </a:t>
            </a:r>
          </a:p>
        </p:txBody>
      </p:sp>
    </p:spTree>
    <p:extLst>
      <p:ext uri="{BB962C8B-B14F-4D97-AF65-F5344CB8AC3E}">
        <p14:creationId xmlns:p14="http://schemas.microsoft.com/office/powerpoint/2010/main" val="313914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F85DD8-A546-423B-92A5-FA7A9DDC2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FE87F00-CEBA-4E04-9BEA-86852DD6516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Moses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EA3CE4C-4479-C2B1-EE2D-5BF0C82D4B4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Num 12:1-15, Mature Meek</a:t>
            </a:r>
          </a:p>
          <a:p>
            <a:pPr lvl="1"/>
            <a:r>
              <a:rPr lang="en-US" dirty="0"/>
              <a:t>Miriam And Aaron Spoke Against Moses </a:t>
            </a:r>
          </a:p>
          <a:p>
            <a:pPr lvl="1"/>
            <a:r>
              <a:rPr lang="en-US" dirty="0"/>
              <a:t>Vs. 3, Moses Was Very Meek</a:t>
            </a:r>
          </a:p>
          <a:p>
            <a:pPr lvl="2"/>
            <a:r>
              <a:rPr lang="en-US" dirty="0"/>
              <a:t>More Than All Men</a:t>
            </a:r>
          </a:p>
          <a:p>
            <a:pPr lvl="1"/>
            <a:r>
              <a:rPr lang="en-US" dirty="0"/>
              <a:t>Vs. 13, Advocated for Miriam </a:t>
            </a:r>
          </a:p>
        </p:txBody>
      </p:sp>
    </p:spTree>
    <p:extLst>
      <p:ext uri="{BB962C8B-B14F-4D97-AF65-F5344CB8AC3E}">
        <p14:creationId xmlns:p14="http://schemas.microsoft.com/office/powerpoint/2010/main" val="200575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F85DD8-A546-423B-92A5-FA7A9DDC2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FE87F00-CEBA-4E04-9BEA-86852DD6516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Moses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EA3CE4C-4479-C2B1-EE2D-5BF0C82D4B4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Ex 4:1-17, Timid</a:t>
            </a:r>
          </a:p>
          <a:p>
            <a:pPr lvl="1"/>
            <a:r>
              <a:rPr lang="en-US" dirty="0"/>
              <a:t>Moses’ Fear</a:t>
            </a:r>
          </a:p>
          <a:p>
            <a:pPr lvl="1"/>
            <a:r>
              <a:rPr lang="en-US" dirty="0"/>
              <a:t>Vs. 1, They Will Not Believe Nor Listen</a:t>
            </a:r>
          </a:p>
          <a:p>
            <a:pPr lvl="2"/>
            <a:r>
              <a:rPr lang="en-US" dirty="0"/>
              <a:t>Vs. 2-9, God Gave Signs</a:t>
            </a:r>
          </a:p>
          <a:p>
            <a:pPr lvl="1"/>
            <a:r>
              <a:rPr lang="en-US" dirty="0"/>
              <a:t>Vs. 10, I Am Not Eloquent</a:t>
            </a:r>
          </a:p>
          <a:p>
            <a:pPr lvl="2"/>
            <a:r>
              <a:rPr lang="en-US" dirty="0"/>
              <a:t>Vs. 11-12, God Is Creator</a:t>
            </a:r>
          </a:p>
          <a:p>
            <a:pPr lvl="1"/>
            <a:r>
              <a:rPr lang="en-US" dirty="0"/>
              <a:t>Vs. 13, Please Provide A Spokesman</a:t>
            </a:r>
          </a:p>
          <a:p>
            <a:pPr lvl="2"/>
            <a:r>
              <a:rPr lang="en-US" dirty="0"/>
              <a:t>Vs. 14-17, God Angered</a:t>
            </a:r>
          </a:p>
          <a:p>
            <a:pPr lvl="3"/>
            <a:r>
              <a:rPr lang="en-US" dirty="0"/>
              <a:t>Ok, Use Aaron</a:t>
            </a:r>
          </a:p>
        </p:txBody>
      </p:sp>
    </p:spTree>
    <p:extLst>
      <p:ext uri="{BB962C8B-B14F-4D97-AF65-F5344CB8AC3E}">
        <p14:creationId xmlns:p14="http://schemas.microsoft.com/office/powerpoint/2010/main" val="2485429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F85DD8-A546-423B-92A5-FA7A9DDC2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EA3CE4C-4479-C2B1-EE2D-5BF0C82D4B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Num 11:10-15, Burnt Out</a:t>
            </a:r>
          </a:p>
          <a:p>
            <a:pPr lvl="1"/>
            <a:r>
              <a:rPr lang="en-US" dirty="0"/>
              <a:t>Pharaoh Made Things Worse, Ex 5:1-22 </a:t>
            </a:r>
          </a:p>
          <a:p>
            <a:pPr lvl="1"/>
            <a:r>
              <a:rPr lang="en-US" dirty="0"/>
              <a:t>To Moses “Let Us Alone”,  Ex 14:11-12 </a:t>
            </a:r>
          </a:p>
          <a:p>
            <a:pPr lvl="1"/>
            <a:r>
              <a:rPr lang="en-US" dirty="0"/>
              <a:t>Bitter Water, Ex 15:22 </a:t>
            </a:r>
          </a:p>
          <a:p>
            <a:pPr lvl="1"/>
            <a:r>
              <a:rPr lang="en-US" dirty="0"/>
              <a:t>Hungry, Ex 16:1-4 </a:t>
            </a:r>
          </a:p>
          <a:p>
            <a:pPr lvl="1"/>
            <a:r>
              <a:rPr lang="en-US" dirty="0"/>
              <a:t>Thirsty, Ex 17:1-4 </a:t>
            </a:r>
          </a:p>
          <a:p>
            <a:pPr lvl="1"/>
            <a:r>
              <a:rPr lang="en-US" dirty="0"/>
              <a:t>They Forsake The Lord, Ex 32:28 </a:t>
            </a:r>
          </a:p>
          <a:p>
            <a:pPr lvl="1"/>
            <a:r>
              <a:rPr lang="en-US" dirty="0"/>
              <a:t>About Food, Num 11 </a:t>
            </a:r>
          </a:p>
          <a:p>
            <a:pPr lvl="1"/>
            <a:r>
              <a:rPr lang="en-US" dirty="0"/>
              <a:t>Miriam And Aaron Against Moses, Num 12:1-12</a:t>
            </a:r>
          </a:p>
          <a:p>
            <a:pPr lvl="1"/>
            <a:r>
              <a:rPr lang="en-US" dirty="0"/>
              <a:t>Giants In The Land, Num 14:1-10 </a:t>
            </a:r>
          </a:p>
          <a:p>
            <a:pPr lvl="1"/>
            <a:r>
              <a:rPr lang="en-US" dirty="0"/>
              <a:t>Wanted To Kill Moses, Num 14:10 </a:t>
            </a:r>
          </a:p>
          <a:p>
            <a:pPr lvl="1"/>
            <a:r>
              <a:rPr lang="en-US" dirty="0"/>
              <a:t>Key Leaders Rebel Against Moses, Num 16</a:t>
            </a:r>
          </a:p>
          <a:p>
            <a:pPr lvl="1"/>
            <a:r>
              <a:rPr lang="en-US" dirty="0"/>
              <a:t>They Accuse Moses Of Killing God’s People, Num 16:41 </a:t>
            </a:r>
          </a:p>
          <a:p>
            <a:pPr lvl="1"/>
            <a:r>
              <a:rPr lang="en-US" dirty="0"/>
              <a:t>No Water (Moses Gets Angry), Num 20:1-5 </a:t>
            </a:r>
          </a:p>
          <a:p>
            <a:pPr lvl="1"/>
            <a:r>
              <a:rPr lang="en-US" dirty="0"/>
              <a:t>Complained Against God And Moses, Num 21:4-5</a:t>
            </a:r>
          </a:p>
        </p:txBody>
      </p:sp>
    </p:spTree>
    <p:extLst>
      <p:ext uri="{BB962C8B-B14F-4D97-AF65-F5344CB8AC3E}">
        <p14:creationId xmlns:p14="http://schemas.microsoft.com/office/powerpoint/2010/main" val="1973900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F85DD8-A546-423B-92A5-FA7A9DDC2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FE87F00-CEBA-4E04-9BEA-86852DD6516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EA3CE4C-4479-C2B1-EE2D-5BF0C82D4B4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Moses 40yro</a:t>
            </a:r>
          </a:p>
          <a:p>
            <a:pPr lvl="1"/>
            <a:r>
              <a:rPr lang="en-US" dirty="0"/>
              <a:t>Youthful Faith</a:t>
            </a:r>
          </a:p>
          <a:p>
            <a:pPr lvl="1"/>
            <a:r>
              <a:rPr lang="en-US" dirty="0"/>
              <a:t>Youthful Ambition</a:t>
            </a:r>
          </a:p>
          <a:p>
            <a:endParaRPr lang="en-US" dirty="0"/>
          </a:p>
          <a:p>
            <a:r>
              <a:rPr lang="en-US" dirty="0"/>
              <a:t>Moses 80yro</a:t>
            </a:r>
          </a:p>
          <a:p>
            <a:pPr lvl="1"/>
            <a:r>
              <a:rPr lang="en-US" dirty="0"/>
              <a:t>Mature Meek</a:t>
            </a:r>
          </a:p>
          <a:p>
            <a:pPr lvl="1"/>
            <a:r>
              <a:rPr lang="en-US" dirty="0"/>
              <a:t>Timid</a:t>
            </a:r>
          </a:p>
          <a:p>
            <a:pPr lvl="1"/>
            <a:r>
              <a:rPr lang="en-US" dirty="0"/>
              <a:t>Burnt Out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71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F85DD8-A546-423B-92A5-FA7A9DDC2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FE87F00-CEBA-4E04-9BEA-86852DD6516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EA3CE4C-4479-C2B1-EE2D-5BF0C82D4B4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God Listens &amp; Cares</a:t>
            </a:r>
          </a:p>
          <a:p>
            <a:pPr lvl="1"/>
            <a:r>
              <a:rPr lang="en-US" dirty="0"/>
              <a:t>Moses: They Will Not Listen</a:t>
            </a:r>
          </a:p>
          <a:p>
            <a:pPr lvl="2"/>
            <a:r>
              <a:rPr lang="en-US" dirty="0"/>
              <a:t>God: Miraculous Signs</a:t>
            </a:r>
          </a:p>
          <a:p>
            <a:pPr lvl="1"/>
            <a:r>
              <a:rPr lang="en-US" dirty="0"/>
              <a:t>Moses: I Am Not Eloquent</a:t>
            </a:r>
          </a:p>
          <a:p>
            <a:pPr lvl="2"/>
            <a:r>
              <a:rPr lang="en-US" dirty="0"/>
              <a:t>God: I Made You</a:t>
            </a:r>
          </a:p>
          <a:p>
            <a:pPr lvl="1"/>
            <a:r>
              <a:rPr lang="en-US" dirty="0"/>
              <a:t>Moses: I Can’t</a:t>
            </a:r>
          </a:p>
          <a:p>
            <a:pPr lvl="2"/>
            <a:r>
              <a:rPr lang="en-US" dirty="0"/>
              <a:t>God: We Can!</a:t>
            </a:r>
          </a:p>
          <a:p>
            <a:pPr lvl="2"/>
            <a:r>
              <a:rPr lang="en-US" dirty="0"/>
              <a:t>God: How About Aaron</a:t>
            </a:r>
          </a:p>
        </p:txBody>
      </p:sp>
    </p:spTree>
    <p:extLst>
      <p:ext uri="{BB962C8B-B14F-4D97-AF65-F5344CB8AC3E}">
        <p14:creationId xmlns:p14="http://schemas.microsoft.com/office/powerpoint/2010/main" val="361066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F85DD8-A546-423B-92A5-FA7A9DDC2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FE87F00-CEBA-4E04-9BEA-86852DD6516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EA3CE4C-4479-C2B1-EE2D-5BF0C82D4B4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God Is Longsuffering</a:t>
            </a:r>
          </a:p>
          <a:p>
            <a:pPr lvl="1"/>
            <a:r>
              <a:rPr lang="en-US" dirty="0"/>
              <a:t>Different Responses To Sins</a:t>
            </a:r>
          </a:p>
          <a:p>
            <a:pPr lvl="2"/>
            <a:r>
              <a:rPr lang="en-US" dirty="0"/>
              <a:t>Moses</a:t>
            </a:r>
          </a:p>
          <a:p>
            <a:pPr lvl="3"/>
            <a:r>
              <a:rPr lang="en-US" dirty="0"/>
              <a:t>Timid</a:t>
            </a:r>
          </a:p>
          <a:p>
            <a:pPr lvl="3"/>
            <a:r>
              <a:rPr lang="en-US" dirty="0"/>
              <a:t>Struck The Rock</a:t>
            </a:r>
          </a:p>
          <a:p>
            <a:pPr lvl="2"/>
            <a:r>
              <a:rPr lang="en-US" dirty="0"/>
              <a:t>Miriam</a:t>
            </a:r>
          </a:p>
          <a:p>
            <a:pPr lvl="3"/>
            <a:r>
              <a:rPr lang="en-US" dirty="0"/>
              <a:t>Criticism Of Moses</a:t>
            </a:r>
          </a:p>
          <a:p>
            <a:pPr lvl="2"/>
            <a:r>
              <a:rPr lang="en-US" dirty="0"/>
              <a:t>Nadab &amp; Abihu</a:t>
            </a:r>
          </a:p>
          <a:p>
            <a:pPr lvl="3"/>
            <a:r>
              <a:rPr lang="en-US" dirty="0"/>
              <a:t>Offered Different Fire</a:t>
            </a:r>
          </a:p>
          <a:p>
            <a:pPr lvl="2"/>
            <a:r>
              <a:rPr lang="en-US" dirty="0"/>
              <a:t>14 Complaints Of Israel</a:t>
            </a:r>
          </a:p>
          <a:p>
            <a:pPr lvl="3"/>
            <a:r>
              <a:rPr lang="en-US" dirty="0"/>
              <a:t>Perpetually Discontent &amp; Railing against God and Moses</a:t>
            </a:r>
          </a:p>
        </p:txBody>
      </p:sp>
    </p:spTree>
    <p:extLst>
      <p:ext uri="{BB962C8B-B14F-4D97-AF65-F5344CB8AC3E}">
        <p14:creationId xmlns:p14="http://schemas.microsoft.com/office/powerpoint/2010/main" val="10099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F85DD8-A546-423B-92A5-FA7A9DDC2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FE87F00-CEBA-4E04-9BEA-86852DD6516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EA3CE4C-4479-C2B1-EE2D-5BF0C82D4B4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Ready For The Masters Use</a:t>
            </a:r>
          </a:p>
          <a:p>
            <a:pPr lvl="1"/>
            <a:r>
              <a:rPr lang="en-US" dirty="0"/>
              <a:t>Self Preparation</a:t>
            </a:r>
          </a:p>
          <a:p>
            <a:pPr lvl="2"/>
            <a:r>
              <a:rPr lang="en-US" dirty="0"/>
              <a:t>Gal 5&amp;6, Fruit of Spirit – Works of Flesh</a:t>
            </a:r>
          </a:p>
          <a:p>
            <a:pPr lvl="2"/>
            <a:r>
              <a:rPr lang="en-US" dirty="0"/>
              <a:t>Eph 4, Put Off – Put On</a:t>
            </a:r>
          </a:p>
          <a:p>
            <a:pPr lvl="1"/>
            <a:r>
              <a:rPr lang="en-US" dirty="0"/>
              <a:t>God Opens Doors</a:t>
            </a:r>
          </a:p>
          <a:p>
            <a:pPr lvl="2"/>
            <a:r>
              <a:rPr lang="en-US" dirty="0"/>
              <a:t>Fireman Coming To A Fire</a:t>
            </a:r>
          </a:p>
          <a:p>
            <a:pPr lvl="2"/>
            <a:r>
              <a:rPr lang="en-US" dirty="0"/>
              <a:t>Let The Work Come To You </a:t>
            </a:r>
          </a:p>
          <a:p>
            <a:pPr lvl="3"/>
            <a:r>
              <a:rPr lang="en-US" dirty="0"/>
              <a:t>As Doors Open</a:t>
            </a:r>
          </a:p>
          <a:p>
            <a:pPr lvl="3"/>
            <a:r>
              <a:rPr lang="en-US" dirty="0"/>
              <a:t>As Opportunity Presents </a:t>
            </a:r>
          </a:p>
        </p:txBody>
      </p:sp>
    </p:spTree>
    <p:extLst>
      <p:ext uri="{BB962C8B-B14F-4D97-AF65-F5344CB8AC3E}">
        <p14:creationId xmlns:p14="http://schemas.microsoft.com/office/powerpoint/2010/main" val="2926667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3281</TotalTime>
  <Words>435</Words>
  <Application>Microsoft Office PowerPoint</Application>
  <PresentationFormat>On-screen Show (4:3)</PresentationFormat>
  <Paragraphs>107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Book Antiqua</vt:lpstr>
      <vt:lpstr>Calibri</vt:lpstr>
      <vt:lpstr>Lucida Sans</vt:lpstr>
      <vt:lpstr>Wingdings</vt:lpstr>
      <vt:lpstr>Wingdings 2</vt:lpstr>
      <vt:lpstr>Wingdings 3</vt:lpstr>
      <vt:lpstr>Apex</vt:lpstr>
      <vt:lpstr>Walking With God Moses</vt:lpstr>
      <vt:lpstr>Walking With God</vt:lpstr>
      <vt:lpstr>Walking With God</vt:lpstr>
      <vt:lpstr>Walking With God</vt:lpstr>
      <vt:lpstr>Walking With God</vt:lpstr>
      <vt:lpstr>Walking With God</vt:lpstr>
      <vt:lpstr>Walking With God</vt:lpstr>
      <vt:lpstr>Walking With God</vt:lpstr>
      <vt:lpstr>Walking With God</vt:lpstr>
      <vt:lpstr>Walking With God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Ross Ward</dc:creator>
  <cp:lastModifiedBy>Ross Ward</cp:lastModifiedBy>
  <cp:revision>205</cp:revision>
  <dcterms:created xsi:type="dcterms:W3CDTF">2012-02-03T02:33:56Z</dcterms:created>
  <dcterms:modified xsi:type="dcterms:W3CDTF">2023-04-24T20:18:31Z</dcterms:modified>
</cp:coreProperties>
</file>