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359" r:id="rId3"/>
    <p:sldId id="364" r:id="rId4"/>
    <p:sldId id="365" r:id="rId5"/>
    <p:sldId id="366" r:id="rId6"/>
    <p:sldId id="368" r:id="rId7"/>
    <p:sldId id="369" r:id="rId8"/>
    <p:sldId id="367" r:id="rId9"/>
    <p:sldId id="370" r:id="rId10"/>
    <p:sldId id="371" r:id="rId11"/>
    <p:sldId id="363" r:id="rId12"/>
    <p:sldId id="339" r:id="rId13"/>
    <p:sldId id="374" r:id="rId14"/>
    <p:sldId id="352" r:id="rId15"/>
    <p:sldId id="375" r:id="rId16"/>
    <p:sldId id="3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2" autoAdjust="0"/>
    <p:restoredTop sz="89065" autoAdjust="0"/>
  </p:normalViewPr>
  <p:slideViewPr>
    <p:cSldViewPr>
      <p:cViewPr varScale="1">
        <p:scale>
          <a:sx n="81" d="100"/>
          <a:sy n="81" d="100"/>
        </p:scale>
        <p:origin x="15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8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82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93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305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941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99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82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66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9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66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626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87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832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80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28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4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000"/>
            </a:lvl4pPr>
            <a:lvl5pPr marL="1714500" indent="-342900">
              <a:defRPr sz="20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r>
              <a:rPr lang="en-US" dirty="0"/>
              <a:t>Don McClain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r>
              <a:rPr lang="en-US" dirty="0"/>
              <a:t>W 65th St church of Christ / July 29,2007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fld id="{B530F00D-3BD1-47D9-853D-D1AB3EFB61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25500" y="2870065"/>
            <a:ext cx="363759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Word Of The Month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447800" y="4983817"/>
            <a:ext cx="30139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FF00"/>
                </a:solidFill>
                <a:latin typeface="Pythagoras"/>
                <a:cs typeface="Times New Roman" panose="02020603050405020304" pitchFamily="18" charset="0"/>
              </a:rPr>
              <a:t>Heb 13:20-21</a:t>
            </a:r>
            <a:endParaRPr lang="en-US" sz="4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FF00"/>
              </a:solidFill>
              <a:latin typeface="Pythagora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534B1-E621-87F1-24DB-4679A6CB82F2}"/>
              </a:ext>
            </a:extLst>
          </p:cNvPr>
          <p:cNvSpPr txBox="1"/>
          <p:nvPr/>
        </p:nvSpPr>
        <p:spPr>
          <a:xfrm>
            <a:off x="204742" y="953052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Faith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Eph 3:20-21, Beyond Human Comprehension</a:t>
            </a:r>
          </a:p>
          <a:p>
            <a:pPr lvl="1"/>
            <a:r>
              <a:rPr lang="en-US" dirty="0"/>
              <a:t>God And His Works</a:t>
            </a:r>
          </a:p>
          <a:p>
            <a:pPr lvl="1"/>
            <a:r>
              <a:rPr lang="en-US" dirty="0"/>
              <a:t>Many Questions</a:t>
            </a:r>
          </a:p>
          <a:p>
            <a:pPr lvl="2"/>
            <a:r>
              <a:rPr lang="en-US" dirty="0"/>
              <a:t>How?</a:t>
            </a:r>
          </a:p>
          <a:p>
            <a:pPr lvl="2"/>
            <a:r>
              <a:rPr lang="en-US" dirty="0"/>
              <a:t>When?</a:t>
            </a:r>
          </a:p>
          <a:p>
            <a:pPr lvl="2"/>
            <a:r>
              <a:rPr lang="en-US" dirty="0"/>
              <a:t>Where?</a:t>
            </a:r>
          </a:p>
          <a:p>
            <a:pPr lvl="1"/>
            <a:r>
              <a:rPr lang="en-US" dirty="0"/>
              <a:t>God Does...</a:t>
            </a:r>
          </a:p>
          <a:p>
            <a:pPr lvl="2"/>
            <a:r>
              <a:rPr lang="en-US" dirty="0"/>
              <a:t>We may have to leave it there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Preface</a:t>
            </a:r>
          </a:p>
        </p:txBody>
      </p:sp>
    </p:spTree>
    <p:extLst>
      <p:ext uri="{BB962C8B-B14F-4D97-AF65-F5344CB8AC3E}">
        <p14:creationId xmlns:p14="http://schemas.microsoft.com/office/powerpoint/2010/main" val="263094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76AB93-367C-902E-8258-F625CCAC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Heb 13:20-21, In The Hebrew Audience</a:t>
            </a:r>
          </a:p>
          <a:p>
            <a:pPr lvl="1"/>
            <a:r>
              <a:rPr lang="en-US" dirty="0"/>
              <a:t>Make You Perfect</a:t>
            </a:r>
          </a:p>
          <a:p>
            <a:pPr lvl="2"/>
            <a:r>
              <a:rPr lang="en-US" dirty="0"/>
              <a:t>Prepare, To Make Fully Ready; To Put In Full Order; To Make Complete</a:t>
            </a:r>
          </a:p>
          <a:p>
            <a:pPr lvl="2"/>
            <a:r>
              <a:rPr lang="en-US" dirty="0"/>
              <a:t>Idea Of Repairing Or Adjusting</a:t>
            </a:r>
          </a:p>
          <a:p>
            <a:pPr lvl="1"/>
            <a:r>
              <a:rPr lang="en-US" dirty="0"/>
              <a:t>For Every Good Work</a:t>
            </a:r>
          </a:p>
          <a:p>
            <a:pPr lvl="1"/>
            <a:r>
              <a:rPr lang="en-US" dirty="0"/>
              <a:t>To Do His Will</a:t>
            </a:r>
          </a:p>
          <a:p>
            <a:pPr lvl="2"/>
            <a:r>
              <a:rPr lang="en-US" dirty="0"/>
              <a:t>Fulfill His Commands And Purposes</a:t>
            </a:r>
          </a:p>
          <a:p>
            <a:pPr lvl="1"/>
            <a:r>
              <a:rPr lang="en-US" dirty="0"/>
              <a:t>Working In You</a:t>
            </a:r>
          </a:p>
          <a:p>
            <a:pPr lvl="2"/>
            <a:r>
              <a:rPr lang="en-US" dirty="0"/>
              <a:t>Producing Or Doing</a:t>
            </a:r>
          </a:p>
          <a:p>
            <a:pPr lvl="1"/>
            <a:r>
              <a:rPr lang="en-US" dirty="0"/>
              <a:t>Well Pleasing In His Sight</a:t>
            </a:r>
          </a:p>
          <a:p>
            <a:pPr lvl="1"/>
            <a:r>
              <a:rPr lang="en-US" dirty="0"/>
              <a:t>Phil 2:12-13, Synonymous Teaching to The Philippians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</p:txBody>
      </p:sp>
    </p:spTree>
    <p:extLst>
      <p:ext uri="{BB962C8B-B14F-4D97-AF65-F5344CB8AC3E}">
        <p14:creationId xmlns:p14="http://schemas.microsoft.com/office/powerpoint/2010/main" val="272109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76AB93-367C-902E-8258-F625CCAC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Thes 3:11-13, In The Thessalonians</a:t>
            </a:r>
          </a:p>
          <a:p>
            <a:pPr lvl="1"/>
            <a:r>
              <a:rPr lang="en-US" dirty="0"/>
              <a:t>The Lord</a:t>
            </a:r>
          </a:p>
          <a:p>
            <a:pPr lvl="1"/>
            <a:r>
              <a:rPr lang="en-US" dirty="0"/>
              <a:t>Make You To Increase And Abound In Love </a:t>
            </a:r>
          </a:p>
          <a:p>
            <a:pPr lvl="2"/>
            <a:r>
              <a:rPr lang="en-US" dirty="0"/>
              <a:t>One Toward Another And All</a:t>
            </a:r>
          </a:p>
          <a:p>
            <a:pPr lvl="1"/>
            <a:r>
              <a:rPr lang="en-US" dirty="0"/>
              <a:t>Stablish Their Hearts </a:t>
            </a:r>
          </a:p>
          <a:p>
            <a:pPr lvl="2"/>
            <a:r>
              <a:rPr lang="en-US" dirty="0"/>
              <a:t>Unblameable In Holiness Before God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</p:txBody>
      </p:sp>
    </p:spTree>
    <p:extLst>
      <p:ext uri="{BB962C8B-B14F-4D97-AF65-F5344CB8AC3E}">
        <p14:creationId xmlns:p14="http://schemas.microsoft.com/office/powerpoint/2010/main" val="18312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76AB93-367C-902E-8258-F625CCAC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Eph 4:7-11, Enables With Gifts</a:t>
            </a:r>
          </a:p>
          <a:p>
            <a:pPr lvl="1"/>
            <a:r>
              <a:rPr lang="en-US" dirty="0"/>
              <a:t>Vs. 7, But unto every one of us is given grace according to the measure of the gift of Christ... </a:t>
            </a:r>
          </a:p>
          <a:p>
            <a:pPr lvl="1"/>
            <a:r>
              <a:rPr lang="en-US" dirty="0"/>
              <a:t>Vs. 11, And he gave ... 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</p:txBody>
      </p:sp>
    </p:spTree>
    <p:extLst>
      <p:ext uri="{BB962C8B-B14F-4D97-AF65-F5344CB8AC3E}">
        <p14:creationId xmlns:p14="http://schemas.microsoft.com/office/powerpoint/2010/main" val="290193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894BE0-2A24-D2D8-E5C6-B4CD4E678B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000" y="10886"/>
            <a:ext cx="8229600" cy="769175"/>
          </a:xfrm>
        </p:spPr>
        <p:txBody>
          <a:bodyPr/>
          <a:lstStyle/>
          <a:p>
            <a:r>
              <a:rPr lang="en-US" dirty="0"/>
              <a:t>“Gifts” Of God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049F507-58CC-6DCD-9058-AFD2D529D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664398"/>
              </p:ext>
            </p:extLst>
          </p:nvPr>
        </p:nvGraphicFramePr>
        <p:xfrm>
          <a:off x="0" y="749169"/>
          <a:ext cx="9143999" cy="598422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614893">
                  <a:extLst>
                    <a:ext uri="{9D8B030D-6E8A-4147-A177-3AD203B41FA5}">
                      <a16:colId xmlns:a16="http://schemas.microsoft.com/office/drawing/2014/main" val="1379666281"/>
                    </a:ext>
                  </a:extLst>
                </a:gridCol>
                <a:gridCol w="2260143">
                  <a:extLst>
                    <a:ext uri="{9D8B030D-6E8A-4147-A177-3AD203B41FA5}">
                      <a16:colId xmlns:a16="http://schemas.microsoft.com/office/drawing/2014/main" val="4185268968"/>
                    </a:ext>
                  </a:extLst>
                </a:gridCol>
                <a:gridCol w="1937518">
                  <a:extLst>
                    <a:ext uri="{9D8B030D-6E8A-4147-A177-3AD203B41FA5}">
                      <a16:colId xmlns:a16="http://schemas.microsoft.com/office/drawing/2014/main" val="1396751390"/>
                    </a:ext>
                  </a:extLst>
                </a:gridCol>
                <a:gridCol w="1585242">
                  <a:extLst>
                    <a:ext uri="{9D8B030D-6E8A-4147-A177-3AD203B41FA5}">
                      <a16:colId xmlns:a16="http://schemas.microsoft.com/office/drawing/2014/main" val="3521898173"/>
                    </a:ext>
                  </a:extLst>
                </a:gridCol>
                <a:gridCol w="1746203">
                  <a:extLst>
                    <a:ext uri="{9D8B030D-6E8A-4147-A177-3AD203B41FA5}">
                      <a16:colId xmlns:a16="http://schemas.microsoft.com/office/drawing/2014/main" val="200353147"/>
                    </a:ext>
                  </a:extLst>
                </a:gridCol>
              </a:tblGrid>
              <a:tr h="3001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Rom 12:3-16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 Cor 12:1-11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 Cor 12:27-31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 Pet 4:10-11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Eph 4:7-16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3284271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Prophecy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Wisdom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Apostles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Minister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Apostles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8819185"/>
                  </a:ext>
                </a:extLst>
              </a:tr>
              <a:tr h="3670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Minister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Knowledge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Prophets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Speak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Prophets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57529"/>
                  </a:ext>
                </a:extLst>
              </a:tr>
              <a:tr h="3670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Teacher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Faith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Teachers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Evangelist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43770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Exhorter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Healing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Miracles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Pastors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173019"/>
                  </a:ext>
                </a:extLst>
              </a:tr>
              <a:tr h="7342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Giver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Working Miracles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Healings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Teachers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1973618"/>
                  </a:ext>
                </a:extLst>
              </a:tr>
              <a:tr h="3670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Ruler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Prophecy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Helps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986708"/>
                  </a:ext>
                </a:extLst>
              </a:tr>
              <a:tr h="7342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Merciful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Discerning Of Spirits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Governments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9810505"/>
                  </a:ext>
                </a:extLst>
              </a:tr>
              <a:tr h="7342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 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Various Tongues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Tongues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33462"/>
                  </a:ext>
                </a:extLst>
              </a:tr>
              <a:tr h="7342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 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Interpretation Of Tongues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8145079"/>
                  </a:ext>
                </a:extLst>
              </a:tr>
              <a:tr h="7342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Vs. 3, God dealt ...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Vs. 6, same God that works in all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Vs. 28, God Has Set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Vs. 11, ability God Gives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Vs. 7, Jesus gave gifts... Vs. 11, he gave ...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162720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1E38F4E8-1585-E6D1-3FE9-3F6D85BC6391}"/>
              </a:ext>
            </a:extLst>
          </p:cNvPr>
          <p:cNvSpPr/>
          <p:nvPr/>
        </p:nvSpPr>
        <p:spPr>
          <a:xfrm>
            <a:off x="-228600" y="749169"/>
            <a:ext cx="7543800" cy="5984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7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76AB93-367C-902E-8258-F625CCAC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Eph 4:12-16, Purpose Of Gifts</a:t>
            </a:r>
          </a:p>
          <a:p>
            <a:pPr lvl="1"/>
            <a:r>
              <a:rPr lang="en-US" dirty="0"/>
              <a:t>Vs. 12, For the </a:t>
            </a:r>
          </a:p>
          <a:p>
            <a:pPr lvl="2"/>
            <a:r>
              <a:rPr lang="en-US" dirty="0"/>
              <a:t>Perfecting of the saints, </a:t>
            </a:r>
          </a:p>
          <a:p>
            <a:pPr lvl="2"/>
            <a:r>
              <a:rPr lang="en-US" dirty="0"/>
              <a:t>Work of the ministry, </a:t>
            </a:r>
          </a:p>
          <a:p>
            <a:pPr lvl="2"/>
            <a:r>
              <a:rPr lang="en-US" dirty="0"/>
              <a:t>Edifying of the body of Christ:</a:t>
            </a:r>
          </a:p>
          <a:p>
            <a:pPr lvl="1"/>
            <a:r>
              <a:rPr lang="en-US" dirty="0"/>
              <a:t>13, Until we all come in the </a:t>
            </a:r>
          </a:p>
          <a:p>
            <a:pPr lvl="2"/>
            <a:r>
              <a:rPr lang="en-US" dirty="0"/>
              <a:t>Unity of the faith</a:t>
            </a:r>
          </a:p>
          <a:p>
            <a:pPr lvl="2"/>
            <a:r>
              <a:rPr lang="en-US" dirty="0"/>
              <a:t>Of the knowledge of the son of god, </a:t>
            </a:r>
          </a:p>
          <a:p>
            <a:pPr lvl="2"/>
            <a:r>
              <a:rPr lang="en-US" dirty="0"/>
              <a:t>Unto a perfect man, </a:t>
            </a:r>
          </a:p>
          <a:p>
            <a:pPr lvl="2"/>
            <a:r>
              <a:rPr lang="en-US" dirty="0"/>
              <a:t>The measure of the stature of the fulness of Christ:</a:t>
            </a:r>
          </a:p>
          <a:p>
            <a:pPr lvl="1"/>
            <a:r>
              <a:rPr lang="en-US" dirty="0"/>
              <a:t>14, That we henceforth be no more </a:t>
            </a:r>
          </a:p>
          <a:p>
            <a:pPr lvl="2"/>
            <a:r>
              <a:rPr lang="en-US" dirty="0"/>
              <a:t>Children, tossed to and </a:t>
            </a:r>
            <a:r>
              <a:rPr lang="en-US" dirty="0" err="1"/>
              <a:t>fro</a:t>
            </a:r>
            <a:r>
              <a:rPr lang="en-US" dirty="0"/>
              <a:t>, and carried about with every wind of doctrine, </a:t>
            </a:r>
          </a:p>
          <a:p>
            <a:pPr lvl="1"/>
            <a:r>
              <a:rPr lang="en-US" dirty="0"/>
              <a:t>15, But speaking the truth in love</a:t>
            </a:r>
          </a:p>
          <a:p>
            <a:pPr lvl="2"/>
            <a:r>
              <a:rPr lang="en-US" dirty="0"/>
              <a:t>May grow up into him in all things, </a:t>
            </a:r>
          </a:p>
          <a:p>
            <a:pPr lvl="1"/>
            <a:r>
              <a:rPr lang="en-US" dirty="0"/>
              <a:t>16, From whom </a:t>
            </a:r>
          </a:p>
          <a:p>
            <a:pPr lvl="2"/>
            <a:r>
              <a:rPr lang="en-US" dirty="0"/>
              <a:t>The whole body fitly joined together </a:t>
            </a:r>
          </a:p>
          <a:p>
            <a:pPr lvl="2"/>
            <a:r>
              <a:rPr lang="en-US" dirty="0"/>
              <a:t>Compacted by that which every joint supplies </a:t>
            </a:r>
          </a:p>
          <a:p>
            <a:pPr lvl="2"/>
            <a:r>
              <a:rPr lang="en-US" dirty="0"/>
              <a:t>According to the effectual working in the measure of every part, </a:t>
            </a:r>
          </a:p>
          <a:p>
            <a:pPr lvl="2"/>
            <a:r>
              <a:rPr lang="en-US" dirty="0"/>
              <a:t>Makes increase of the body unto the edifying of itself in love.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</p:txBody>
      </p:sp>
    </p:spTree>
    <p:extLst>
      <p:ext uri="{BB962C8B-B14F-4D97-AF65-F5344CB8AC3E}">
        <p14:creationId xmlns:p14="http://schemas.microsoft.com/office/powerpoint/2010/main" val="280147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76AB93-367C-902E-8258-F625CCAC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Jn 15:1-8, A Pruned Branch</a:t>
            </a:r>
          </a:p>
          <a:p>
            <a:pPr lvl="1"/>
            <a:r>
              <a:rPr lang="en-US" dirty="0"/>
              <a:t>Benefits Of Pruning</a:t>
            </a:r>
          </a:p>
          <a:p>
            <a:pPr lvl="2"/>
            <a:r>
              <a:rPr lang="en-US" dirty="0"/>
              <a:t>Branches Strong Enough To Bear Total Fruit</a:t>
            </a:r>
          </a:p>
          <a:p>
            <a:pPr lvl="2"/>
            <a:r>
              <a:rPr lang="en-US" dirty="0"/>
              <a:t>More Branches To Bear Fruit</a:t>
            </a:r>
          </a:p>
          <a:p>
            <a:pPr lvl="2"/>
            <a:r>
              <a:rPr lang="en-US" dirty="0"/>
              <a:t>Manage Tree Growth</a:t>
            </a:r>
          </a:p>
          <a:p>
            <a:r>
              <a:rPr lang="en-US" dirty="0"/>
              <a:t>Heb 12:3-13, Chastens</a:t>
            </a:r>
          </a:p>
          <a:p>
            <a:pPr lvl="1"/>
            <a:r>
              <a:rPr lang="en-US" dirty="0"/>
              <a:t>Vs. 5b-6, despise not thou the chastening of the Lord, nor faint when thou art rebuked of him:6 For whom the Lord loveth he </a:t>
            </a:r>
            <a:r>
              <a:rPr lang="en-US" dirty="0" err="1"/>
              <a:t>chasteneth</a:t>
            </a:r>
            <a:r>
              <a:rPr lang="en-US" dirty="0"/>
              <a:t>, and </a:t>
            </a:r>
            <a:r>
              <a:rPr lang="en-US" dirty="0" err="1"/>
              <a:t>scourgeth</a:t>
            </a:r>
            <a:r>
              <a:rPr lang="en-US" dirty="0"/>
              <a:t> every son whom he </a:t>
            </a:r>
            <a:r>
              <a:rPr lang="en-US" dirty="0" err="1"/>
              <a:t>receiveth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</p:txBody>
      </p:sp>
    </p:spTree>
    <p:extLst>
      <p:ext uri="{BB962C8B-B14F-4D97-AF65-F5344CB8AC3E}">
        <p14:creationId xmlns:p14="http://schemas.microsoft.com/office/powerpoint/2010/main" val="67716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76AB93-367C-902E-8258-F625CCAC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 Cor 2:12, Opens Doors Of Opportunity</a:t>
            </a:r>
          </a:p>
          <a:p>
            <a:pPr lvl="1"/>
            <a:r>
              <a:rPr lang="en-US" dirty="0"/>
              <a:t>1 Cor 16:8-9, A great door is opened unto me.</a:t>
            </a:r>
          </a:p>
          <a:p>
            <a:pPr lvl="1"/>
            <a:r>
              <a:rPr lang="en-US" dirty="0"/>
              <a:t>Col 4:3, Pray that God would open a door of utterance</a:t>
            </a:r>
          </a:p>
          <a:p>
            <a:pPr lvl="1"/>
            <a:r>
              <a:rPr lang="en-US" dirty="0"/>
              <a:t>Rev 3:8, I have set before thee an open door, and no man can shut it, for you have:</a:t>
            </a:r>
          </a:p>
          <a:p>
            <a:pPr lvl="2"/>
            <a:r>
              <a:rPr lang="en-US" dirty="0"/>
              <a:t>A Little Strength</a:t>
            </a:r>
          </a:p>
          <a:p>
            <a:pPr lvl="2"/>
            <a:r>
              <a:rPr lang="en-US" dirty="0"/>
              <a:t>Kept My Word</a:t>
            </a:r>
          </a:p>
          <a:p>
            <a:pPr lvl="2"/>
            <a:r>
              <a:rPr lang="en-US" dirty="0"/>
              <a:t>Not Denied My Name</a:t>
            </a:r>
          </a:p>
          <a:p>
            <a:pPr lvl="1"/>
            <a:r>
              <a:rPr lang="en-US" dirty="0"/>
              <a:t>Phil 1:12-26, Paul in prison, people came to him</a:t>
            </a:r>
          </a:p>
          <a:p>
            <a:pPr lvl="2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</p:txBody>
      </p:sp>
    </p:spTree>
    <p:extLst>
      <p:ext uri="{BB962C8B-B14F-4D97-AF65-F5344CB8AC3E}">
        <p14:creationId xmlns:p14="http://schemas.microsoft.com/office/powerpoint/2010/main" val="152408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76AB93-367C-902E-8258-F625CCAC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Cor 3:6, Results Are Of God</a:t>
            </a:r>
          </a:p>
          <a:p>
            <a:pPr lvl="1"/>
            <a:r>
              <a:rPr lang="en-US" dirty="0"/>
              <a:t>I (Paul) have planted, Apollos watered; but God gave the increase. </a:t>
            </a:r>
          </a:p>
          <a:p>
            <a:pPr lvl="1"/>
            <a:r>
              <a:rPr lang="en-US" dirty="0"/>
              <a:t>Acts 11:19-24, And the hand of the Lord was with them</a:t>
            </a:r>
          </a:p>
          <a:p>
            <a:pPr lvl="1"/>
            <a:r>
              <a:rPr lang="en-US" dirty="0"/>
              <a:t>Acts 26:22-23, Having obtained help of God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</p:txBody>
      </p:sp>
    </p:spTree>
    <p:extLst>
      <p:ext uri="{BB962C8B-B14F-4D97-AF65-F5344CB8AC3E}">
        <p14:creationId xmlns:p14="http://schemas.microsoft.com/office/powerpoint/2010/main" val="87785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Works Of God</a:t>
            </a:r>
          </a:p>
          <a:p>
            <a:pPr lvl="1"/>
            <a:r>
              <a:rPr lang="en-US" dirty="0"/>
              <a:t>Heb 13:20-21, The Hebrew Audience</a:t>
            </a:r>
          </a:p>
          <a:p>
            <a:pPr lvl="2"/>
            <a:r>
              <a:rPr lang="en-US" dirty="0"/>
              <a:t>Make You Perfect For Every Good Work To Do His Will Working In You What Is Well Pleasing In His Sight</a:t>
            </a:r>
          </a:p>
          <a:p>
            <a:pPr lvl="2"/>
            <a:r>
              <a:rPr lang="en-US" dirty="0"/>
              <a:t>Phil 2:12-13, The Philippians</a:t>
            </a:r>
          </a:p>
          <a:p>
            <a:pPr lvl="1"/>
            <a:r>
              <a:rPr lang="en-US" dirty="0"/>
              <a:t>1 Thes 3:11-13, The Thessalonians</a:t>
            </a:r>
          </a:p>
          <a:p>
            <a:pPr lvl="2"/>
            <a:r>
              <a:rPr lang="en-US" dirty="0"/>
              <a:t>The Lord Make You To Increase And Abound In Love, Stablish Your Hearts </a:t>
            </a:r>
          </a:p>
          <a:p>
            <a:pPr lvl="1"/>
            <a:r>
              <a:rPr lang="en-US" dirty="0"/>
              <a:t>Eph 4:7-11, Enables With Gifts</a:t>
            </a:r>
          </a:p>
          <a:p>
            <a:pPr lvl="2"/>
            <a:r>
              <a:rPr lang="en-US" dirty="0"/>
              <a:t>Vs. 7, But unto every one of us is given grace according to the measure of the gift of Christ...11, And he gave ...</a:t>
            </a:r>
          </a:p>
          <a:p>
            <a:pPr lvl="1"/>
            <a:r>
              <a:rPr lang="en-US" dirty="0"/>
              <a:t>Jn 15:1-8, A Pruned Branch</a:t>
            </a:r>
          </a:p>
          <a:p>
            <a:pPr lvl="1"/>
            <a:r>
              <a:rPr lang="en-US" dirty="0"/>
              <a:t>Heb 12:3-13, Chastens</a:t>
            </a:r>
          </a:p>
          <a:p>
            <a:pPr lvl="1"/>
            <a:r>
              <a:rPr lang="en-US" dirty="0"/>
              <a:t>2 Cor 2:12, Opens Doors Of Opportunity</a:t>
            </a:r>
          </a:p>
          <a:p>
            <a:pPr lvl="1"/>
            <a:r>
              <a:rPr lang="en-US" dirty="0"/>
              <a:t>1 Cor 3:6, Results Are Of God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9661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Is Working &amp; Able</a:t>
            </a:r>
          </a:p>
          <a:p>
            <a:pPr lvl="1"/>
            <a:r>
              <a:rPr lang="en-US" dirty="0"/>
              <a:t>Eph 3:20-21, He is able to do exceedingly abundantly above all that we ask or think.</a:t>
            </a:r>
          </a:p>
          <a:p>
            <a:pPr lvl="2"/>
            <a:r>
              <a:rPr lang="en-US" dirty="0"/>
              <a:t>We Have Incomplete Knowledge Of God And His Workings</a:t>
            </a:r>
          </a:p>
          <a:p>
            <a:pPr lvl="1"/>
            <a:r>
              <a:rPr lang="en-US" dirty="0"/>
              <a:t>Many Questions</a:t>
            </a:r>
          </a:p>
          <a:p>
            <a:pPr lvl="2"/>
            <a:r>
              <a:rPr lang="en-US" dirty="0"/>
              <a:t>How?</a:t>
            </a:r>
          </a:p>
          <a:p>
            <a:pPr lvl="2"/>
            <a:r>
              <a:rPr lang="en-US" dirty="0"/>
              <a:t>When?</a:t>
            </a:r>
          </a:p>
          <a:p>
            <a:pPr lvl="2"/>
            <a:r>
              <a:rPr lang="en-US" dirty="0"/>
              <a:t>Where?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71766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Is Working &amp; Able</a:t>
            </a:r>
          </a:p>
          <a:p>
            <a:pPr lvl="1"/>
            <a:r>
              <a:rPr lang="en-US" dirty="0"/>
              <a:t>God Does...</a:t>
            </a:r>
          </a:p>
          <a:p>
            <a:pPr lvl="2"/>
            <a:r>
              <a:rPr lang="en-US" dirty="0"/>
              <a:t>We May Have To Leave It There.</a:t>
            </a:r>
          </a:p>
          <a:p>
            <a:pPr lvl="2"/>
            <a:r>
              <a:rPr lang="en-US" dirty="0"/>
              <a:t>There Is A Lot Missing From These Passages</a:t>
            </a:r>
          </a:p>
          <a:p>
            <a:pPr lvl="2"/>
            <a:r>
              <a:rPr lang="en-US" dirty="0"/>
              <a:t>There Is A Consistent Thought:</a:t>
            </a:r>
          </a:p>
          <a:p>
            <a:pPr lvl="3"/>
            <a:r>
              <a:rPr lang="en-US" dirty="0"/>
              <a:t>God – Gifts, Develops, Deploys, &amp; Produces Results</a:t>
            </a:r>
          </a:p>
          <a:p>
            <a:pPr lvl="1"/>
            <a:r>
              <a:rPr lang="en-US" dirty="0"/>
              <a:t>We Don’t Like The Unknown</a:t>
            </a:r>
          </a:p>
          <a:p>
            <a:pPr lvl="2"/>
            <a:r>
              <a:rPr lang="en-US" dirty="0"/>
              <a:t>We Don’t Like The Gray Area</a:t>
            </a:r>
          </a:p>
          <a:p>
            <a:pPr lvl="2"/>
            <a:r>
              <a:rPr lang="en-US" dirty="0"/>
              <a:t>We Don’t Like What We Cannot Absolutely Define</a:t>
            </a:r>
          </a:p>
          <a:p>
            <a:pPr marL="4762" lvl="1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25554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Part</a:t>
            </a:r>
          </a:p>
          <a:p>
            <a:pPr lvl="1"/>
            <a:r>
              <a:rPr lang="en-US" dirty="0"/>
              <a:t>Heb 11:6, Place Our Faith, Trust, &amp; Confidence In God</a:t>
            </a:r>
          </a:p>
          <a:p>
            <a:pPr lvl="2"/>
            <a:r>
              <a:rPr lang="en-US" dirty="0"/>
              <a:t>He Did Not Tell Us That We Would:</a:t>
            </a:r>
          </a:p>
          <a:p>
            <a:pPr lvl="3"/>
            <a:r>
              <a:rPr lang="en-US" dirty="0"/>
              <a:t>Know or See</a:t>
            </a:r>
          </a:p>
          <a:p>
            <a:pPr lvl="3"/>
            <a:r>
              <a:rPr lang="en-US" dirty="0"/>
              <a:t>But To Trust In Him</a:t>
            </a:r>
          </a:p>
          <a:p>
            <a:pPr lvl="1"/>
            <a:r>
              <a:rPr lang="en-US" dirty="0"/>
              <a:t>Mt 7:7-11, Ask, Seek, &amp; Knock</a:t>
            </a:r>
          </a:p>
          <a:p>
            <a:pPr lvl="1"/>
            <a:r>
              <a:rPr lang="en-US" dirty="0"/>
              <a:t>Gal 6:1, Producing Spiritual Fruit</a:t>
            </a:r>
          </a:p>
          <a:p>
            <a:pPr lvl="1"/>
            <a:r>
              <a:rPr lang="en-US" dirty="0"/>
              <a:t>Rom 12:3, Sober Mind </a:t>
            </a:r>
          </a:p>
          <a:p>
            <a:pPr lvl="2"/>
            <a:r>
              <a:rPr lang="en-US" dirty="0"/>
              <a:t>Humble &amp; Meek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88344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Part</a:t>
            </a:r>
          </a:p>
          <a:p>
            <a:pPr lvl="1"/>
            <a:r>
              <a:rPr lang="en-US" dirty="0"/>
              <a:t>Pray </a:t>
            </a:r>
          </a:p>
          <a:p>
            <a:pPr lvl="2"/>
            <a:r>
              <a:rPr lang="en-US" dirty="0"/>
              <a:t>To Work In Us</a:t>
            </a:r>
          </a:p>
          <a:p>
            <a:pPr lvl="3"/>
            <a:r>
              <a:rPr lang="en-US" dirty="0"/>
              <a:t>Work On Ourselves</a:t>
            </a:r>
          </a:p>
          <a:p>
            <a:pPr lvl="2"/>
            <a:r>
              <a:rPr lang="en-US" dirty="0"/>
              <a:t>To Work In Others</a:t>
            </a:r>
          </a:p>
          <a:p>
            <a:pPr lvl="3"/>
            <a:r>
              <a:rPr lang="en-US" dirty="0"/>
              <a:t>Work Where We Are</a:t>
            </a:r>
          </a:p>
          <a:p>
            <a:pPr lvl="2"/>
            <a:r>
              <a:rPr lang="en-US" dirty="0"/>
              <a:t>Several Of The Passages Today Are Paul’s Prayer For Christians</a:t>
            </a:r>
          </a:p>
          <a:p>
            <a:pPr lvl="1"/>
            <a:r>
              <a:rPr lang="en-US" dirty="0"/>
              <a:t>Patience In Life</a:t>
            </a:r>
          </a:p>
          <a:p>
            <a:pPr lvl="2"/>
            <a:r>
              <a:rPr lang="en-US" dirty="0"/>
              <a:t>If God Is Active, Then:</a:t>
            </a:r>
          </a:p>
          <a:p>
            <a:pPr lvl="3"/>
            <a:r>
              <a:rPr lang="en-US" dirty="0"/>
              <a:t>Endeavor</a:t>
            </a:r>
          </a:p>
          <a:p>
            <a:pPr lvl="3"/>
            <a:r>
              <a:rPr lang="en-US" dirty="0"/>
              <a:t>Endure</a:t>
            </a:r>
          </a:p>
          <a:p>
            <a:pPr lvl="3"/>
            <a:r>
              <a:rPr lang="en-US" dirty="0"/>
              <a:t>Longsuffering</a:t>
            </a:r>
          </a:p>
          <a:p>
            <a:pPr lvl="2"/>
            <a:r>
              <a:rPr lang="en-US" dirty="0"/>
              <a:t>Show Up To A Problem Like A Fireman To A House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58396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God’s Will Be Done</a:t>
            </a:r>
          </a:p>
          <a:p>
            <a:pPr lvl="1"/>
            <a:r>
              <a:rPr lang="en-US" dirty="0"/>
              <a:t>Let God Be God</a:t>
            </a:r>
          </a:p>
          <a:p>
            <a:pPr marL="4762" lvl="1" indent="0">
              <a:buNone/>
            </a:pPr>
            <a:endParaRPr lang="en-US" dirty="0"/>
          </a:p>
          <a:p>
            <a:r>
              <a:rPr lang="en-US" dirty="0"/>
              <a:t>Glory to God</a:t>
            </a:r>
          </a:p>
          <a:p>
            <a:pPr lvl="1"/>
            <a:r>
              <a:rPr lang="en-US" dirty="0"/>
              <a:t>Ability And Results Are Of God</a:t>
            </a:r>
          </a:p>
          <a:p>
            <a:pPr lvl="2"/>
            <a:r>
              <a:rPr lang="en-US" dirty="0"/>
              <a:t>Temptation To Boast</a:t>
            </a:r>
          </a:p>
          <a:p>
            <a:pPr marL="0" lvl="1" indent="0">
              <a:buNone/>
            </a:pPr>
            <a:endParaRPr lang="en-US" dirty="0"/>
          </a:p>
          <a:p>
            <a:r>
              <a:rPr lang="en-US" dirty="0"/>
              <a:t>Works Of God</a:t>
            </a:r>
          </a:p>
          <a:p>
            <a:pPr lvl="1"/>
            <a:r>
              <a:rPr lang="en-US" dirty="0"/>
              <a:t>How? When? Where?</a:t>
            </a:r>
          </a:p>
          <a:p>
            <a:pPr lvl="1"/>
            <a:r>
              <a:rPr lang="en-US" dirty="0"/>
              <a:t>Temptation To Forget God Is  Working</a:t>
            </a:r>
          </a:p>
          <a:p>
            <a:pPr lvl="1"/>
            <a:r>
              <a:rPr lang="en-US" dirty="0"/>
              <a:t>Place Faith In God To Do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18662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6085</TotalTime>
  <Words>1054</Words>
  <Application>Microsoft Office PowerPoint</Application>
  <PresentationFormat>On-screen Show (4:3)</PresentationFormat>
  <Paragraphs>245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Faith</vt:lpstr>
      <vt:lpstr>Faith</vt:lpstr>
      <vt:lpstr>Faith</vt:lpstr>
      <vt:lpstr>Faith</vt:lpstr>
      <vt:lpstr>“Gifts” Of God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773</cp:revision>
  <dcterms:created xsi:type="dcterms:W3CDTF">2007-08-12T19:12:51Z</dcterms:created>
  <dcterms:modified xsi:type="dcterms:W3CDTF">2023-04-16T22:59:05Z</dcterms:modified>
</cp:coreProperties>
</file>