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334" r:id="rId3"/>
    <p:sldId id="355" r:id="rId4"/>
    <p:sldId id="365" r:id="rId5"/>
    <p:sldId id="366" r:id="rId6"/>
    <p:sldId id="357" r:id="rId7"/>
    <p:sldId id="356" r:id="rId8"/>
    <p:sldId id="368" r:id="rId9"/>
    <p:sldId id="363" r:id="rId10"/>
    <p:sldId id="352" r:id="rId11"/>
    <p:sldId id="367" r:id="rId12"/>
    <p:sldId id="3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A953"/>
    <a:srgbClr val="800000"/>
    <a:srgbClr val="E9DAA3"/>
    <a:srgbClr val="F1E499"/>
    <a:srgbClr val="EEF6BC"/>
    <a:srgbClr val="333399"/>
    <a:srgbClr val="660066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72" autoAdjust="0"/>
    <p:restoredTop sz="89065" autoAdjust="0"/>
  </p:normalViewPr>
  <p:slideViewPr>
    <p:cSldViewPr>
      <p:cViewPr varScale="1">
        <p:scale>
          <a:sx n="81" d="100"/>
          <a:sy n="81" d="100"/>
        </p:scale>
        <p:origin x="158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-1524" y="25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3231D-E7D2-466E-BE31-B256B3D63533}" type="datetimeFigureOut">
              <a:rPr lang="en-US" smtClean="0"/>
              <a:pPr/>
              <a:t>4/10/2023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A11CFE-4EBF-43A0-94C5-B6105F15D3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765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C0A2C8-E96D-43C2-ABCC-6CE67EC803A0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164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2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332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3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342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4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3877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1726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6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0706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7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9036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8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2000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9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896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10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5872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11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1390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12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954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11" descr="A person jumping in the air&#10;&#10;Description automatically generated with medium confidence">
            <a:extLst>
              <a:ext uri="{FF2B5EF4-FFF2-40B4-BE49-F238E27FC236}">
                <a16:creationId xmlns:a16="http://schemas.microsoft.com/office/drawing/2014/main" id="{6693E4DF-150A-45C1-BA14-61436F2B1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2" r="15294"/>
          <a:stretch/>
        </p:blipFill>
        <p:spPr bwMode="auto">
          <a:xfrm>
            <a:off x="152400" y="0"/>
            <a:ext cx="3048000" cy="6847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3048000" cy="2161218"/>
          </a:xfrm>
          <a:noFill/>
        </p:spPr>
        <p:txBody>
          <a:bodyPr/>
          <a:lstStyle>
            <a:lvl1pPr>
              <a:defRPr sz="4000" b="1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0" y="76200"/>
            <a:ext cx="5715000" cy="67056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800" b="1"/>
            </a:lvl1pPr>
            <a:lvl2pPr marL="457200" indent="-452438">
              <a:buSzPct val="85000"/>
              <a:buFont typeface="Wingdings" panose="05000000000000000000" pitchFamily="2" charset="2"/>
              <a:buChar char="v"/>
              <a:defRPr sz="28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2400"/>
            </a:lvl3pPr>
            <a:lvl4pPr marL="1371600" indent="-457200">
              <a:buSzPct val="85000"/>
              <a:buFont typeface="Wingdings" panose="05000000000000000000" pitchFamily="2" charset="2"/>
              <a:buChar char="q"/>
              <a:defRPr sz="2000"/>
            </a:lvl4pPr>
            <a:lvl5pPr marL="1714500" indent="-342900">
              <a:defRPr sz="2000"/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E99C3-1083-42E8-A9B0-D7F4BEA8AE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71950" y="6532418"/>
            <a:ext cx="16002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02F67C-F03F-4A84-A527-9A3DBA52D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43600" y="6553200"/>
            <a:ext cx="32004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A5761D-2818-46FA-9812-73F46E551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600" y="6238009"/>
            <a:ext cx="2133600" cy="476250"/>
          </a:xfrm>
        </p:spPr>
        <p:txBody>
          <a:bodyPr/>
          <a:lstStyle>
            <a:lvl1pPr algn="ctr">
              <a:defRPr sz="3200" b="1"/>
            </a:lvl1pPr>
          </a:lstStyle>
          <a:p>
            <a:fld id="{D867EC1A-459D-4CB5-A423-76398770BC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B5B3364-BCA1-41D5-5629-347BD68721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733800"/>
            <a:ext cx="2971800" cy="1828800"/>
          </a:xfrm>
        </p:spPr>
        <p:txBody>
          <a:bodyPr/>
          <a:lstStyle>
            <a:lvl1pPr marL="0" indent="0" algn="ctr">
              <a:buNone/>
              <a:defRPr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2A40E63-276A-4B2C-9413-2AD3E82F8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976" y="1444256"/>
            <a:ext cx="8610600" cy="54102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-452438">
              <a:buSzPct val="85000"/>
              <a:buFont typeface="Wingdings" panose="05000000000000000000" pitchFamily="2" charset="2"/>
              <a:buChar char="v"/>
              <a:defRPr sz="36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3200"/>
            </a:lvl3pPr>
            <a:lvl4pPr marL="1371600" indent="-457200">
              <a:buSzPct val="85000"/>
              <a:buFont typeface="Wingdings" panose="05000000000000000000" pitchFamily="2" charset="2"/>
              <a:buChar char="q"/>
              <a:defRPr sz="2800"/>
            </a:lvl4pPr>
            <a:lvl5pPr marL="1714500" indent="-342900"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4EFEF11-1152-4628-B147-2E70C71BC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8382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CB6AA8-A720-4498-B17C-72A0FEF284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2" y="6553200"/>
            <a:ext cx="1524000" cy="304800"/>
          </a:xfrm>
        </p:spPr>
        <p:txBody>
          <a:bodyPr/>
          <a:lstStyle/>
          <a:p>
            <a:r>
              <a:rPr lang="en-US" dirty="0"/>
              <a:t>Don McClain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AD5013-0581-4DE4-872F-1BE54644C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62600" y="6553200"/>
            <a:ext cx="3581400" cy="304800"/>
          </a:xfrm>
        </p:spPr>
        <p:txBody>
          <a:bodyPr/>
          <a:lstStyle/>
          <a:p>
            <a:r>
              <a:rPr lang="en-US" dirty="0"/>
              <a:t>W 65th St church of Christ / July 29,2007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35403-35D0-41AF-A124-A0B398E6E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425" y="6315075"/>
            <a:ext cx="611376" cy="476250"/>
          </a:xfrm>
        </p:spPr>
        <p:txBody>
          <a:bodyPr/>
          <a:lstStyle>
            <a:lvl1pPr algn="ctr">
              <a:defRPr sz="2400" b="1"/>
            </a:lvl1pPr>
          </a:lstStyle>
          <a:p>
            <a:fld id="{D867EC1A-459D-4CB5-A423-76398770B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813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2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Footlight MT Light" pitchFamily="18" charset="0"/>
              </a:defRPr>
            </a:lvl1pPr>
          </a:lstStyle>
          <a:p>
            <a:r>
              <a:rPr lang="en-US"/>
              <a:t>Don McClain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553200"/>
            <a:ext cx="586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Footlight MT Light" pitchFamily="18" charset="0"/>
              </a:defRPr>
            </a:lvl1pPr>
          </a:lstStyle>
          <a:p>
            <a:r>
              <a:rPr lang="en-US"/>
              <a:t>W 65th St church of Christ / July 29,2007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867EC1A-459D-4CB5-A423-76398770BCA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9" r:id="rId7"/>
    <p:sldLayoutId id="2147483667" r:id="rId8"/>
    <p:sldLayoutId id="2147483668" r:id="rId9"/>
  </p:sldLayoutIdLst>
  <p:transition>
    <p:dissolve/>
  </p:transition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je3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CC99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0" y="-12174"/>
            <a:ext cx="9144000" cy="68580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7010400" y="0"/>
            <a:ext cx="2133600" cy="476250"/>
          </a:xfrm>
        </p:spPr>
        <p:txBody>
          <a:bodyPr/>
          <a:lstStyle/>
          <a:p>
            <a:fld id="{B530F00D-3BD1-47D9-853D-D1AB3EFB61B8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25500" y="2870065"/>
            <a:ext cx="3637594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0"/>
                <a:solidFill>
                  <a:srgbClr val="FFFF00"/>
                </a:solidFill>
                <a:effectLst>
                  <a:glow rad="101600">
                    <a:srgbClr val="CC9900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latin typeface="Pythagoras" pitchFamily="2" charset="0"/>
              </a:rPr>
              <a:t>Word Of The Month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08CC79-4E25-4621-A96C-A41E43EF2A3C}"/>
              </a:ext>
            </a:extLst>
          </p:cNvPr>
          <p:cNvSpPr/>
          <p:nvPr/>
        </p:nvSpPr>
        <p:spPr>
          <a:xfrm>
            <a:off x="1447800" y="4983817"/>
            <a:ext cx="22637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FF00"/>
                </a:solidFill>
                <a:latin typeface="Pythagoras"/>
                <a:cs typeface="Times New Roman" panose="02020603050405020304" pitchFamily="18" charset="0"/>
              </a:rPr>
              <a:t>Mt 7:7-11</a:t>
            </a:r>
            <a:endParaRPr lang="en-US" sz="4000" b="1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FF00"/>
              </a:solidFill>
              <a:latin typeface="Pythagora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1534B1-E621-87F1-24DB-4679A6CB82F2}"/>
              </a:ext>
            </a:extLst>
          </p:cNvPr>
          <p:cNvSpPr txBox="1"/>
          <p:nvPr/>
        </p:nvSpPr>
        <p:spPr>
          <a:xfrm>
            <a:off x="204742" y="953052"/>
            <a:ext cx="4114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0"/>
                <a:solidFill>
                  <a:srgbClr val="FFFF00"/>
                </a:solidFill>
                <a:effectLst>
                  <a:glow rad="101600">
                    <a:srgbClr val="CC9900">
                      <a:alpha val="40000"/>
                    </a:srgbClr>
                  </a:glow>
                  <a:reflection blurRad="12700" stA="50000" endPos="50000" dist="5000" dir="5400000" sy="-100000" rotWithShape="0"/>
                </a:effectLst>
                <a:latin typeface="Pythagoras" pitchFamily="2" charset="0"/>
              </a:rPr>
              <a:t>Faith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Defenses Of God</a:t>
            </a:r>
          </a:p>
          <a:p>
            <a:pPr lvl="1"/>
            <a:r>
              <a:rPr lang="en-US" dirty="0"/>
              <a:t>From Worldly Evils</a:t>
            </a:r>
          </a:p>
          <a:p>
            <a:pPr lvl="1"/>
            <a:r>
              <a:rPr lang="en-US" dirty="0"/>
              <a:t>From Satan</a:t>
            </a:r>
          </a:p>
          <a:p>
            <a:pPr lvl="1"/>
            <a:r>
              <a:rPr lang="en-US" dirty="0"/>
              <a:t>From Sin</a:t>
            </a:r>
          </a:p>
          <a:p>
            <a:pPr lvl="1"/>
            <a:r>
              <a:rPr lang="en-US" dirty="0"/>
              <a:t>From Devastation</a:t>
            </a:r>
          </a:p>
          <a:p>
            <a:pPr lvl="1"/>
            <a:r>
              <a:rPr lang="en-US" dirty="0"/>
              <a:t>The Work Of An Ally</a:t>
            </a:r>
          </a:p>
          <a:p>
            <a:pPr lvl="1"/>
            <a:r>
              <a:rPr lang="en-US" dirty="0"/>
              <a:t>God Is God Over His Creation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30676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 Pet 3:12, Sees &amp; Hears The Righteous </a:t>
            </a:r>
          </a:p>
          <a:p>
            <a:pPr lvl="1"/>
            <a:r>
              <a:rPr lang="en-US" dirty="0"/>
              <a:t>Sees</a:t>
            </a:r>
          </a:p>
          <a:p>
            <a:pPr lvl="2"/>
            <a:r>
              <a:rPr lang="en-US" dirty="0"/>
              <a:t>Knows Our Needs, Desires, Troubles</a:t>
            </a:r>
          </a:p>
          <a:p>
            <a:pPr lvl="1"/>
            <a:r>
              <a:rPr lang="en-US" dirty="0"/>
              <a:t>Hears</a:t>
            </a:r>
          </a:p>
          <a:p>
            <a:pPr lvl="2"/>
            <a:r>
              <a:rPr lang="en-US" dirty="0"/>
              <a:t>Prayers &amp; Petitions</a:t>
            </a:r>
          </a:p>
          <a:p>
            <a:pPr lvl="1"/>
            <a:r>
              <a:rPr lang="en-US" dirty="0"/>
              <a:t>Ps 11:7, For the righteous LORD loveth righteousness; his countenance doth behold the upright</a:t>
            </a:r>
          </a:p>
          <a:p>
            <a:pPr lvl="1"/>
            <a:r>
              <a:rPr lang="en-US" dirty="0"/>
              <a:t>Even What We Don’t</a:t>
            </a:r>
          </a:p>
          <a:p>
            <a:pPr lvl="2"/>
            <a:r>
              <a:rPr lang="en-US" dirty="0"/>
              <a:t>See Or Know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Works Of God</a:t>
            </a:r>
          </a:p>
          <a:p>
            <a:r>
              <a:rPr lang="en-US" dirty="0"/>
              <a:t>Visits His People</a:t>
            </a:r>
          </a:p>
        </p:txBody>
      </p:sp>
    </p:spTree>
    <p:extLst>
      <p:ext uri="{BB962C8B-B14F-4D97-AF65-F5344CB8AC3E}">
        <p14:creationId xmlns:p14="http://schemas.microsoft.com/office/powerpoint/2010/main" val="208881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Mt 7:7-8, Blessings</a:t>
            </a:r>
          </a:p>
          <a:p>
            <a:pPr lvl="1"/>
            <a:r>
              <a:rPr lang="en-US" dirty="0"/>
              <a:t>Vs. 7-8, Ask, Seek, And Knock</a:t>
            </a:r>
          </a:p>
          <a:p>
            <a:pPr lvl="2"/>
            <a:r>
              <a:rPr lang="en-US" dirty="0"/>
              <a:t>Mt 6:1-24, Do Not Place Our Trust in Self nor Riches</a:t>
            </a:r>
          </a:p>
          <a:p>
            <a:pPr lvl="2"/>
            <a:r>
              <a:rPr lang="en-US" dirty="0"/>
              <a:t>Mt 6:25-34, Trust </a:t>
            </a:r>
            <a:r>
              <a:rPr lang="en-US"/>
              <a:t>in God</a:t>
            </a:r>
            <a:endParaRPr lang="en-US" dirty="0"/>
          </a:p>
          <a:p>
            <a:pPr lvl="1"/>
            <a:r>
              <a:rPr lang="en-US" dirty="0"/>
              <a:t>Vs. 9-11, As A Father Does A Child</a:t>
            </a:r>
          </a:p>
          <a:p>
            <a:pPr lvl="2"/>
            <a:r>
              <a:rPr lang="en-US" dirty="0"/>
              <a:t>Lk 18:1-8, Persistent Widow</a:t>
            </a:r>
          </a:p>
          <a:p>
            <a:pPr lvl="3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Works Of God</a:t>
            </a:r>
          </a:p>
          <a:p>
            <a:r>
              <a:rPr lang="en-US" dirty="0"/>
              <a:t>Visits His People</a:t>
            </a:r>
          </a:p>
        </p:txBody>
      </p:sp>
    </p:spTree>
    <p:extLst>
      <p:ext uri="{BB962C8B-B14F-4D97-AF65-F5344CB8AC3E}">
        <p14:creationId xmlns:p14="http://schemas.microsoft.com/office/powerpoint/2010/main" val="6731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Eph 3:20-21, Nature Of Divine Help</a:t>
            </a:r>
          </a:p>
          <a:p>
            <a:pPr lvl="1"/>
            <a:r>
              <a:rPr lang="en-US" dirty="0"/>
              <a:t>Can Do Beyond Our Comprehension</a:t>
            </a:r>
          </a:p>
          <a:p>
            <a:pPr lvl="2"/>
            <a:r>
              <a:rPr lang="en-US" dirty="0"/>
              <a:t>Even Beyond Knowing</a:t>
            </a:r>
          </a:p>
          <a:p>
            <a:pPr lvl="2"/>
            <a:r>
              <a:rPr lang="en-US" dirty="0"/>
              <a:t>We Are Not Omniscience</a:t>
            </a:r>
          </a:p>
          <a:p>
            <a:pPr lvl="1"/>
            <a:r>
              <a:rPr lang="en-US" dirty="0"/>
              <a:t>Rom 8:26-27, the Spirit makes intercession for us... according to the will of God.</a:t>
            </a:r>
          </a:p>
          <a:p>
            <a:pPr lvl="3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Works Of God</a:t>
            </a:r>
          </a:p>
          <a:p>
            <a:r>
              <a:rPr lang="en-US" dirty="0"/>
              <a:t>Visits His People</a:t>
            </a:r>
          </a:p>
        </p:txBody>
      </p:sp>
    </p:spTree>
    <p:extLst>
      <p:ext uri="{BB962C8B-B14F-4D97-AF65-F5344CB8AC3E}">
        <p14:creationId xmlns:p14="http://schemas.microsoft.com/office/powerpoint/2010/main" val="369986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Jas 1:5-8, Pray In Faith</a:t>
            </a:r>
          </a:p>
          <a:p>
            <a:pPr lvl="1"/>
            <a:r>
              <a:rPr lang="en-US" dirty="0"/>
              <a:t>Heb 11:6, Must believe he is and rewards</a:t>
            </a:r>
          </a:p>
          <a:p>
            <a:pPr lvl="1"/>
            <a:r>
              <a:rPr lang="en-US" dirty="0"/>
              <a:t>Jas 4:2-4, Selfish Request</a:t>
            </a:r>
          </a:p>
          <a:p>
            <a:pPr lvl="1"/>
            <a:r>
              <a:rPr lang="en-US" dirty="0"/>
              <a:t>1 Jn 5:13-15, if we ask any thing according to his will, he heareth us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Works Of God</a:t>
            </a:r>
          </a:p>
          <a:p>
            <a:r>
              <a:rPr lang="en-US" dirty="0"/>
              <a:t>Visits His People</a:t>
            </a:r>
          </a:p>
        </p:txBody>
      </p:sp>
    </p:spTree>
    <p:extLst>
      <p:ext uri="{BB962C8B-B14F-4D97-AF65-F5344CB8AC3E}">
        <p14:creationId xmlns:p14="http://schemas.microsoft.com/office/powerpoint/2010/main" val="88823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Who Are His People?</a:t>
            </a:r>
          </a:p>
          <a:p>
            <a:pPr lvl="1"/>
            <a:r>
              <a:rPr lang="en-US" dirty="0"/>
              <a:t>1 Pet 3:12, Sees &amp; Hears The Righteous </a:t>
            </a:r>
          </a:p>
          <a:p>
            <a:pPr lvl="1"/>
            <a:r>
              <a:rPr lang="en-US" dirty="0"/>
              <a:t>Jn 9:24-33, Now we know that God heareth not sinners: but if any man be a worshipper of God, and doeth his will, him he heareth</a:t>
            </a:r>
          </a:p>
          <a:p>
            <a:pPr lvl="1"/>
            <a:r>
              <a:rPr lang="en-US" dirty="0"/>
              <a:t>Acts 10:1-6, Cornelius a devout man, and feared God, gave much alms to the people, and prayed to God always...</a:t>
            </a:r>
          </a:p>
          <a:p>
            <a:pPr lvl="1"/>
            <a:r>
              <a:rPr lang="en-US" dirty="0"/>
              <a:t>Acts 8:22, Simon ... Repent therefore of this thy wickedness, and pray God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Works Of God</a:t>
            </a:r>
          </a:p>
          <a:p>
            <a:r>
              <a:rPr lang="en-US" dirty="0"/>
              <a:t>Visits His People</a:t>
            </a:r>
          </a:p>
        </p:txBody>
      </p:sp>
    </p:spTree>
    <p:extLst>
      <p:ext uri="{BB962C8B-B14F-4D97-AF65-F5344CB8AC3E}">
        <p14:creationId xmlns:p14="http://schemas.microsoft.com/office/powerpoint/2010/main" val="318873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Ps 8:3-9, God Visits His People</a:t>
            </a:r>
          </a:p>
          <a:p>
            <a:pPr lvl="1"/>
            <a:r>
              <a:rPr lang="en-US" dirty="0"/>
              <a:t>To go to see, to look after, to be ready to aid them</a:t>
            </a:r>
          </a:p>
          <a:p>
            <a:pPr lvl="2"/>
            <a:r>
              <a:rPr lang="en-US" dirty="0"/>
              <a:t>Here Applied to Mankind</a:t>
            </a:r>
          </a:p>
          <a:p>
            <a:pPr lvl="2"/>
            <a:r>
              <a:rPr lang="en-US" dirty="0"/>
              <a:t>Heb 2:6, Applied to Jesus</a:t>
            </a:r>
          </a:p>
          <a:p>
            <a:pPr lvl="1"/>
            <a:r>
              <a:rPr lang="en-US" dirty="0"/>
              <a:t>Jas 1:27, Visit The Orphans &amp; Widows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Works Of God</a:t>
            </a:r>
          </a:p>
          <a:p>
            <a:r>
              <a:rPr lang="en-US" dirty="0"/>
              <a:t>Visits His People</a:t>
            </a:r>
          </a:p>
        </p:txBody>
      </p:sp>
    </p:spTree>
    <p:extLst>
      <p:ext uri="{BB962C8B-B14F-4D97-AF65-F5344CB8AC3E}">
        <p14:creationId xmlns:p14="http://schemas.microsoft.com/office/powerpoint/2010/main" val="424808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God Visits His People</a:t>
            </a:r>
          </a:p>
          <a:p>
            <a:pPr lvl="1"/>
            <a:r>
              <a:rPr lang="en-US" dirty="0"/>
              <a:t>1 Pet 3:12, Sees &amp; Hears The Righteous </a:t>
            </a:r>
          </a:p>
          <a:p>
            <a:pPr lvl="1"/>
            <a:r>
              <a:rPr lang="en-US" dirty="0"/>
              <a:t>Mt 7:7-11, Ask, Seek, And Knock</a:t>
            </a:r>
          </a:p>
          <a:p>
            <a:pPr lvl="1"/>
            <a:r>
              <a:rPr lang="en-US" dirty="0"/>
              <a:t>Eph 3:20-21, Knows and Can Do Beyond Our Comprehension</a:t>
            </a:r>
          </a:p>
          <a:p>
            <a:pPr lvl="1"/>
            <a:r>
              <a:rPr lang="en-US" dirty="0"/>
              <a:t>Jas 1:5-8, Pray In Faith</a:t>
            </a:r>
          </a:p>
          <a:p>
            <a:pPr lvl="1"/>
            <a:r>
              <a:rPr lang="en-US" dirty="0"/>
              <a:t>Who Are His People?</a:t>
            </a:r>
          </a:p>
          <a:p>
            <a:pPr lvl="2"/>
            <a:r>
              <a:rPr lang="en-US" dirty="0"/>
              <a:t>Worshipers – Seekers </a:t>
            </a:r>
          </a:p>
          <a:p>
            <a:pPr lvl="1"/>
            <a:r>
              <a:rPr lang="en-US" dirty="0"/>
              <a:t>Ps 8:3-9, God Visits His People </a:t>
            </a:r>
          </a:p>
          <a:p>
            <a:pPr lvl="2"/>
            <a:r>
              <a:rPr lang="en-US" dirty="0"/>
              <a:t>God Is Mindful &amp; Sees To Our Needs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896614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Faith</a:t>
            </a:r>
          </a:p>
          <a:p>
            <a:pPr lvl="1"/>
            <a:r>
              <a:rPr lang="en-US" dirty="0"/>
              <a:t>Heb 11:6, must believe God Is and is a rewarder...</a:t>
            </a:r>
          </a:p>
          <a:p>
            <a:pPr lvl="1"/>
            <a:r>
              <a:rPr lang="en-US" dirty="0"/>
              <a:t>Jas 1:5-8, Faith In Prayer</a:t>
            </a:r>
          </a:p>
          <a:p>
            <a:pPr lvl="1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88344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God’s Blessings</a:t>
            </a:r>
          </a:p>
          <a:p>
            <a:pPr lvl="1"/>
            <a:r>
              <a:rPr lang="en-US" dirty="0"/>
              <a:t>Prayer For Relief, Ease,&amp; Comfort</a:t>
            </a:r>
          </a:p>
          <a:p>
            <a:pPr lvl="2"/>
            <a:r>
              <a:rPr lang="en-US" dirty="0"/>
              <a:t>It may be that we need to find our way through a certain circumstance</a:t>
            </a:r>
          </a:p>
          <a:p>
            <a:pPr lvl="1"/>
            <a:r>
              <a:rPr lang="en-US" dirty="0"/>
              <a:t>Necessities</a:t>
            </a:r>
          </a:p>
          <a:p>
            <a:pPr lvl="2"/>
            <a:r>
              <a:rPr lang="en-US" dirty="0"/>
              <a:t>Not Heat and Air Conditioning</a:t>
            </a:r>
          </a:p>
          <a:p>
            <a:pPr lvl="2"/>
            <a:r>
              <a:rPr lang="en-US" dirty="0"/>
              <a:t>The Age Of “Insurance”</a:t>
            </a:r>
          </a:p>
          <a:p>
            <a:pPr lvl="3"/>
            <a:r>
              <a:rPr lang="en-US" dirty="0"/>
              <a:t>Self Security &amp; Protection</a:t>
            </a:r>
          </a:p>
          <a:p>
            <a:pPr lvl="3"/>
            <a:r>
              <a:rPr lang="en-US" dirty="0"/>
              <a:t>Other Ages Felt The Need For God</a:t>
            </a:r>
          </a:p>
          <a:p>
            <a:pPr lvl="1"/>
            <a:r>
              <a:rPr lang="en-US" dirty="0"/>
              <a:t>What Is Good For Us</a:t>
            </a:r>
          </a:p>
          <a:p>
            <a:pPr lvl="1"/>
            <a:r>
              <a:rPr lang="en-US" dirty="0"/>
              <a:t>What Is Best For Us</a:t>
            </a:r>
          </a:p>
          <a:p>
            <a:pPr lvl="1"/>
            <a:r>
              <a:rPr lang="en-US" dirty="0"/>
              <a:t>What We Need</a:t>
            </a:r>
          </a:p>
          <a:p>
            <a:pPr lvl="1"/>
            <a:r>
              <a:rPr lang="en-US" dirty="0"/>
              <a:t>Song – It Is Well...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21133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Ps 11:1-7, What Will The Righteous Do When Foundations Fail?</a:t>
            </a:r>
          </a:p>
          <a:p>
            <a:pPr lvl="1"/>
            <a:r>
              <a:rPr lang="en-US" dirty="0"/>
              <a:t>Ps 11:1, In the LORD put I my trust: how say ye to my soul, Flee as a bird to your mountain? </a:t>
            </a:r>
          </a:p>
          <a:p>
            <a:pPr lvl="1"/>
            <a:r>
              <a:rPr lang="en-US" dirty="0"/>
              <a:t>Ps 11:3, If the foundations be destroyed, what can the righteous do? </a:t>
            </a:r>
          </a:p>
          <a:p>
            <a:pPr lvl="1"/>
            <a:r>
              <a:rPr lang="en-US" dirty="0"/>
              <a:t>Ps 11:4, The LORD is in his holy temple, the LORD'S throne is in heaven: his eyes behold, his eyelids try, the children of men. </a:t>
            </a:r>
          </a:p>
          <a:p>
            <a:pPr lvl="1"/>
            <a:r>
              <a:rPr lang="en-US" dirty="0"/>
              <a:t>Ps 11:5, The LORD </a:t>
            </a:r>
            <a:r>
              <a:rPr lang="en-US" dirty="0" err="1"/>
              <a:t>trieth</a:t>
            </a:r>
            <a:r>
              <a:rPr lang="en-US" dirty="0"/>
              <a:t> the righteous:</a:t>
            </a:r>
          </a:p>
          <a:p>
            <a:pPr lvl="1"/>
            <a:r>
              <a:rPr lang="en-US" dirty="0"/>
              <a:t>Ps 11:7, For the righteous LORD loveth righteousness; his countenance doth behold the upright</a:t>
            </a:r>
          </a:p>
          <a:p>
            <a:pPr lvl="1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330845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Default Design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5955</TotalTime>
  <Words>649</Words>
  <Application>Microsoft Office PowerPoint</Application>
  <PresentationFormat>On-screen Show (4:3)</PresentationFormat>
  <Paragraphs>125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Footlight MT Light</vt:lpstr>
      <vt:lpstr>Pythagoras</vt:lpstr>
      <vt:lpstr>Wingdings</vt:lpstr>
      <vt:lpstr>Default Design</vt:lpstr>
      <vt:lpstr>PowerPoint Presentation</vt:lpstr>
      <vt:lpstr>Faith</vt:lpstr>
      <vt:lpstr>Faith</vt:lpstr>
      <vt:lpstr>Faith</vt:lpstr>
      <vt:lpstr>Faith</vt:lpstr>
      <vt:lpstr>Faith</vt:lpstr>
      <vt:lpstr>Faith</vt:lpstr>
      <vt:lpstr>Faith</vt:lpstr>
      <vt:lpstr>Faith</vt:lpstr>
      <vt:lpstr>Faith</vt:lpstr>
      <vt:lpstr>Faith</vt:lpstr>
      <vt:lpstr>Faith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CountryBoy</dc:creator>
  <cp:lastModifiedBy>Ross Ward</cp:lastModifiedBy>
  <cp:revision>742</cp:revision>
  <dcterms:created xsi:type="dcterms:W3CDTF">2007-08-12T19:12:51Z</dcterms:created>
  <dcterms:modified xsi:type="dcterms:W3CDTF">2023-04-10T10:59:40Z</dcterms:modified>
</cp:coreProperties>
</file>