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59" r:id="rId3"/>
    <p:sldId id="364" r:id="rId4"/>
    <p:sldId id="366" r:id="rId5"/>
    <p:sldId id="365" r:id="rId6"/>
    <p:sldId id="363" r:id="rId7"/>
    <p:sldId id="367" r:id="rId8"/>
    <p:sldId id="369" r:id="rId9"/>
    <p:sldId id="353" r:id="rId10"/>
    <p:sldId id="3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2" autoAdjust="0"/>
    <p:restoredTop sz="89065" autoAdjust="0"/>
  </p:normalViewPr>
  <p:slideViewPr>
    <p:cSldViewPr>
      <p:cViewPr varScale="1">
        <p:scale>
          <a:sx n="81" d="100"/>
          <a:sy n="81" d="100"/>
        </p:scale>
        <p:origin x="10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48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057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54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833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9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4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36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50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839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0"/>
            <a:ext cx="3048000" cy="684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4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733800"/>
            <a:ext cx="2971800" cy="18288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r>
              <a:rPr lang="en-US" dirty="0"/>
              <a:t>Don McClain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r>
              <a:rPr lang="en-US" dirty="0"/>
              <a:t>W 65th St church of Christ / July 29,2007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Don McClain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W 65th St church of Christ / July 29,2007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e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C99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-12174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fld id="{B530F00D-3BD1-47D9-853D-D1AB3EFB61B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25500" y="2870065"/>
            <a:ext cx="363759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Word Of The Month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447800" y="4983817"/>
            <a:ext cx="29840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FF00"/>
                </a:solidFill>
                <a:latin typeface="Pythagoras"/>
                <a:cs typeface="Times New Roman" panose="02020603050405020304" pitchFamily="18" charset="0"/>
              </a:rPr>
              <a:t>Rom 8:31-39 </a:t>
            </a:r>
            <a:endParaRPr lang="en-US" sz="4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FF00"/>
              </a:solidFill>
              <a:latin typeface="Pythagora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534B1-E621-87F1-24DB-4679A6CB82F2}"/>
              </a:ext>
            </a:extLst>
          </p:cNvPr>
          <p:cNvSpPr txBox="1"/>
          <p:nvPr/>
        </p:nvSpPr>
        <p:spPr>
          <a:xfrm>
            <a:off x="204742" y="953052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Faith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From Worldly Evils</a:t>
            </a:r>
          </a:p>
          <a:p>
            <a:pPr lvl="1"/>
            <a:r>
              <a:rPr lang="en-US" dirty="0"/>
              <a:t>Rom 8:31-39, God Is Our Ally</a:t>
            </a:r>
          </a:p>
          <a:p>
            <a:pPr lvl="2"/>
            <a:r>
              <a:rPr lang="en-US" dirty="0"/>
              <a:t>He Did Not Withhold Jesus</a:t>
            </a:r>
          </a:p>
          <a:p>
            <a:pPr lvl="2"/>
            <a:r>
              <a:rPr lang="en-US" dirty="0"/>
              <a:t>What Or Who...</a:t>
            </a:r>
          </a:p>
          <a:p>
            <a:pPr lvl="3"/>
            <a:r>
              <a:rPr lang="en-US" dirty="0"/>
              <a:t>Can Charge </a:t>
            </a:r>
          </a:p>
          <a:p>
            <a:pPr lvl="3"/>
            <a:r>
              <a:rPr lang="en-US" dirty="0"/>
              <a:t>Can Condemns</a:t>
            </a:r>
          </a:p>
          <a:p>
            <a:pPr lvl="3"/>
            <a:r>
              <a:rPr lang="en-US" dirty="0"/>
              <a:t>Can Separate </a:t>
            </a:r>
          </a:p>
          <a:p>
            <a:pPr lvl="2"/>
            <a:r>
              <a:rPr lang="en-US" dirty="0"/>
              <a:t>Tribulation, Distress, Persecution, Famine, Nakedness, Peril, Or Sword?</a:t>
            </a:r>
          </a:p>
          <a:p>
            <a:pPr lvl="2"/>
            <a:r>
              <a:rPr lang="en-US" dirty="0"/>
              <a:t>Death or Life</a:t>
            </a:r>
          </a:p>
          <a:p>
            <a:pPr lvl="2"/>
            <a:r>
              <a:rPr lang="en-US" dirty="0"/>
              <a:t>Angels, Principalities, Powers </a:t>
            </a:r>
          </a:p>
          <a:p>
            <a:pPr lvl="2"/>
            <a:r>
              <a:rPr lang="en-US" dirty="0"/>
              <a:t>Things Present, Things To Come</a:t>
            </a:r>
          </a:p>
          <a:p>
            <a:pPr lvl="2"/>
            <a:r>
              <a:rPr lang="en-US" dirty="0"/>
              <a:t>Height, Depth, Any Other Creature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Defenses</a:t>
            </a:r>
          </a:p>
        </p:txBody>
      </p:sp>
    </p:spTree>
    <p:extLst>
      <p:ext uri="{BB962C8B-B14F-4D97-AF65-F5344CB8AC3E}">
        <p14:creationId xmlns:p14="http://schemas.microsoft.com/office/powerpoint/2010/main" val="263094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Satan</a:t>
            </a:r>
          </a:p>
          <a:p>
            <a:pPr lvl="1"/>
            <a:r>
              <a:rPr lang="en-US" dirty="0"/>
              <a:t>Job 1:6-12, Job’s trials</a:t>
            </a:r>
          </a:p>
          <a:p>
            <a:pPr lvl="2"/>
            <a:r>
              <a:rPr lang="en-US" dirty="0"/>
              <a:t>Note God Is Aware And Active On Job’s Behalf</a:t>
            </a:r>
          </a:p>
          <a:p>
            <a:pPr lvl="2"/>
            <a:r>
              <a:rPr lang="en-US" dirty="0"/>
              <a:t>God Boast Of Job’s Faith &amp; Righteousness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Defenses</a:t>
            </a:r>
          </a:p>
        </p:txBody>
      </p:sp>
    </p:spTree>
    <p:extLst>
      <p:ext uri="{BB962C8B-B14F-4D97-AF65-F5344CB8AC3E}">
        <p14:creationId xmlns:p14="http://schemas.microsoft.com/office/powerpoint/2010/main" val="138774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Sin</a:t>
            </a:r>
          </a:p>
          <a:p>
            <a:pPr lvl="1"/>
            <a:r>
              <a:rPr lang="en-US" dirty="0"/>
              <a:t>1 Cor 10:13, Guarantees Of God</a:t>
            </a:r>
          </a:p>
          <a:p>
            <a:pPr lvl="2"/>
            <a:r>
              <a:rPr lang="en-US" dirty="0"/>
              <a:t>Temptations Will Limited</a:t>
            </a:r>
          </a:p>
          <a:p>
            <a:pPr lvl="2"/>
            <a:r>
              <a:rPr lang="en-US" dirty="0"/>
              <a:t>A Way Of Escape</a:t>
            </a:r>
          </a:p>
          <a:p>
            <a:pPr lvl="2"/>
            <a:r>
              <a:rPr lang="en-US" dirty="0"/>
              <a:t>You Will Be Able To Bear 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Defenses</a:t>
            </a:r>
          </a:p>
        </p:txBody>
      </p:sp>
    </p:spTree>
    <p:extLst>
      <p:ext uri="{BB962C8B-B14F-4D97-AF65-F5344CB8AC3E}">
        <p14:creationId xmlns:p14="http://schemas.microsoft.com/office/powerpoint/2010/main" val="198578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 Devastation </a:t>
            </a:r>
          </a:p>
          <a:p>
            <a:pPr lvl="1"/>
            <a:r>
              <a:rPr lang="en-US" dirty="0"/>
              <a:t>Mt 6:25-34, God is Able</a:t>
            </a:r>
          </a:p>
          <a:p>
            <a:pPr lvl="2"/>
            <a:r>
              <a:rPr lang="en-US" dirty="0"/>
              <a:t>God Over His Creation</a:t>
            </a:r>
          </a:p>
          <a:p>
            <a:pPr lvl="3"/>
            <a:r>
              <a:rPr lang="en-US" dirty="0"/>
              <a:t>God Feeds The Birds</a:t>
            </a:r>
          </a:p>
          <a:p>
            <a:pPr lvl="3"/>
            <a:r>
              <a:rPr lang="en-US" dirty="0"/>
              <a:t>God Can Cause You To Grow</a:t>
            </a:r>
          </a:p>
          <a:p>
            <a:pPr lvl="3"/>
            <a:r>
              <a:rPr lang="en-US" dirty="0"/>
              <a:t>God Clothes The Grass In The Field</a:t>
            </a:r>
          </a:p>
          <a:p>
            <a:pPr lvl="2"/>
            <a:r>
              <a:rPr lang="en-US" dirty="0"/>
              <a:t>Therefore – </a:t>
            </a:r>
          </a:p>
          <a:p>
            <a:pPr lvl="3"/>
            <a:r>
              <a:rPr lang="en-US" dirty="0"/>
              <a:t>Seek First The Kingdom Of God</a:t>
            </a:r>
          </a:p>
          <a:p>
            <a:pPr lvl="3"/>
            <a:r>
              <a:rPr lang="en-US" dirty="0"/>
              <a:t>Don’t Be Anxious</a:t>
            </a:r>
          </a:p>
          <a:p>
            <a:pPr lvl="4"/>
            <a:r>
              <a:rPr lang="en-US" dirty="0"/>
              <a:t>Phil 4:6-7, Don’t Be Anxious But Prayerful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Works Of God</a:t>
            </a:r>
          </a:p>
          <a:p>
            <a:r>
              <a:rPr lang="en-US" dirty="0"/>
              <a:t>Defenses</a:t>
            </a:r>
          </a:p>
        </p:txBody>
      </p:sp>
    </p:spTree>
    <p:extLst>
      <p:ext uri="{BB962C8B-B14F-4D97-AF65-F5344CB8AC3E}">
        <p14:creationId xmlns:p14="http://schemas.microsoft.com/office/powerpoint/2010/main" val="292724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Defenses Of God</a:t>
            </a:r>
          </a:p>
          <a:p>
            <a:pPr lvl="1"/>
            <a:r>
              <a:rPr lang="en-US" dirty="0"/>
              <a:t>From Worldly Evils</a:t>
            </a:r>
          </a:p>
          <a:p>
            <a:pPr lvl="1"/>
            <a:r>
              <a:rPr lang="en-US" dirty="0"/>
              <a:t>From Satan</a:t>
            </a:r>
          </a:p>
          <a:p>
            <a:pPr lvl="1"/>
            <a:r>
              <a:rPr lang="en-US" dirty="0"/>
              <a:t>From Sin</a:t>
            </a:r>
          </a:p>
          <a:p>
            <a:pPr lvl="1"/>
            <a:r>
              <a:rPr lang="en-US" dirty="0"/>
              <a:t>From Devastation</a:t>
            </a:r>
          </a:p>
          <a:p>
            <a:pPr lvl="1"/>
            <a:r>
              <a:rPr lang="en-US" dirty="0"/>
              <a:t>The Work Of An Ally</a:t>
            </a:r>
          </a:p>
          <a:p>
            <a:pPr lvl="1"/>
            <a:r>
              <a:rPr lang="en-US" dirty="0"/>
              <a:t>God Is God Over His Creation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9661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Hedge About Us</a:t>
            </a:r>
          </a:p>
          <a:p>
            <a:pPr lvl="1"/>
            <a:r>
              <a:rPr lang="en-US" dirty="0"/>
              <a:t>Dealing With Anxiety Of Material Loss (Mt 6)</a:t>
            </a:r>
          </a:p>
          <a:p>
            <a:pPr lvl="1"/>
            <a:r>
              <a:rPr lang="en-US" dirty="0"/>
              <a:t>Dealing With Failure Phobia (1 Cor 10)</a:t>
            </a:r>
          </a:p>
          <a:p>
            <a:pPr lvl="1"/>
            <a:r>
              <a:rPr lang="en-US" dirty="0"/>
              <a:t>Dealing With “Powers”</a:t>
            </a:r>
          </a:p>
          <a:p>
            <a:pPr lvl="2"/>
            <a:r>
              <a:rPr lang="en-US" dirty="0"/>
              <a:t>Satan &amp; His Angels (Rom </a:t>
            </a:r>
            <a:r>
              <a:rPr lang="en-US"/>
              <a:t>8)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74485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Perfecting</a:t>
            </a:r>
          </a:p>
          <a:p>
            <a:pPr lvl="1"/>
            <a:r>
              <a:rPr lang="en-US" dirty="0"/>
              <a:t>Flawless Execution</a:t>
            </a:r>
          </a:p>
          <a:p>
            <a:pPr lvl="2"/>
            <a:r>
              <a:rPr lang="en-US" dirty="0"/>
              <a:t>Book On Fighter Pilots</a:t>
            </a:r>
          </a:p>
          <a:p>
            <a:pPr lvl="3"/>
            <a:r>
              <a:rPr lang="en-US" dirty="0"/>
              <a:t>Margin of Error is Tiny</a:t>
            </a:r>
          </a:p>
          <a:p>
            <a:pPr lvl="1"/>
            <a:r>
              <a:rPr lang="en-US" dirty="0"/>
              <a:t>Life Under The Sun</a:t>
            </a:r>
          </a:p>
          <a:p>
            <a:pPr lvl="2"/>
            <a:r>
              <a:rPr lang="en-US" dirty="0"/>
              <a:t>Flawless Is Impossible</a:t>
            </a:r>
          </a:p>
          <a:p>
            <a:pPr lvl="2"/>
            <a:r>
              <a:rPr lang="en-US" dirty="0"/>
              <a:t>Industry – Minimize Error</a:t>
            </a:r>
          </a:p>
          <a:p>
            <a:r>
              <a:rPr lang="en-US" dirty="0"/>
              <a:t>Onto Completion</a:t>
            </a:r>
          </a:p>
          <a:p>
            <a:pPr lvl="1"/>
            <a:r>
              <a:rPr lang="en-US" dirty="0"/>
              <a:t>Maturity</a:t>
            </a:r>
          </a:p>
          <a:p>
            <a:pPr lvl="1"/>
            <a:r>
              <a:rPr lang="en-US" dirty="0"/>
              <a:t>God Is Our Insurance Policy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81160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Faith In God Or Fear Of God</a:t>
            </a:r>
          </a:p>
          <a:p>
            <a:pPr lvl="1"/>
            <a:r>
              <a:rPr lang="en-US" dirty="0"/>
              <a:t>Ex 20:18-20, And all the people saw the thundering's, and the lightnings, and the noise of the trumpet, and the mountain smoking: and when the people saw it, they removed, and stood afar off.19 And they said unto Moses, Speak thou with us, and we will hear: but let not God speak with us, lest we die.20 And Moses said unto the people, Fear not: for God is come to prove you, and that his fear may be before your faces, that ye sin not.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404161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51494A-D540-2A0F-4E3F-1920391F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Faith In God Or Fear Of God</a:t>
            </a:r>
          </a:p>
          <a:p>
            <a:pPr lvl="1"/>
            <a:r>
              <a:rPr lang="en-US" dirty="0"/>
              <a:t>Rev 21:8, But the fearful and unbelieving, ... shall have their part in the lake which burns with fire and brimstone</a:t>
            </a:r>
          </a:p>
          <a:p>
            <a:pPr lvl="2"/>
            <a:r>
              <a:rPr lang="en-US" dirty="0"/>
              <a:t>Cowardly (NASV, ESV)</a:t>
            </a:r>
          </a:p>
          <a:p>
            <a:pPr lvl="3"/>
            <a:r>
              <a:rPr lang="en-US" dirty="0"/>
              <a:t>Timid, Fearful, Faithless</a:t>
            </a:r>
          </a:p>
          <a:p>
            <a:pPr lvl="2"/>
            <a:r>
              <a:rPr lang="en-US" dirty="0"/>
              <a:t>Paralyzing Nature Of Fear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7C51F04-3F32-1492-1094-946B46E9CFBF}"/>
              </a:ext>
            </a:extLst>
          </p:cNvPr>
          <p:cNvSpPr/>
          <p:nvPr/>
        </p:nvSpPr>
        <p:spPr>
          <a:xfrm>
            <a:off x="7467600" y="762000"/>
            <a:ext cx="1524000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4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5920</TotalTime>
  <Words>459</Words>
  <Application>Microsoft Office PowerPoint</Application>
  <PresentationFormat>On-screen Show (4:3)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Footlight MT Light</vt:lpstr>
      <vt:lpstr>Pythagoras</vt:lpstr>
      <vt:lpstr>Wingdings</vt:lpstr>
      <vt:lpstr>Default Design</vt:lpstr>
      <vt:lpstr>PowerPoint Presentation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  <vt:lpstr>Faith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734</cp:revision>
  <dcterms:created xsi:type="dcterms:W3CDTF">2007-08-12T19:12:51Z</dcterms:created>
  <dcterms:modified xsi:type="dcterms:W3CDTF">2023-04-02T20:18:59Z</dcterms:modified>
</cp:coreProperties>
</file>