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331" r:id="rId3"/>
    <p:sldId id="337" r:id="rId4"/>
    <p:sldId id="351" r:id="rId5"/>
    <p:sldId id="349" r:id="rId6"/>
    <p:sldId id="350" r:id="rId7"/>
    <p:sldId id="334" r:id="rId8"/>
    <p:sldId id="348" r:id="rId9"/>
    <p:sldId id="354" r:id="rId10"/>
    <p:sldId id="339" r:id="rId11"/>
    <p:sldId id="353" r:id="rId12"/>
    <p:sldId id="35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A953"/>
    <a:srgbClr val="800000"/>
    <a:srgbClr val="E9DAA3"/>
    <a:srgbClr val="F1E499"/>
    <a:srgbClr val="EEF6BC"/>
    <a:srgbClr val="333399"/>
    <a:srgbClr val="660066"/>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65" autoAdjust="0"/>
  </p:normalViewPr>
  <p:slideViewPr>
    <p:cSldViewPr>
      <p:cViewPr varScale="1">
        <p:scale>
          <a:sx n="81" d="100"/>
          <a:sy n="81" d="100"/>
        </p:scale>
        <p:origin x="1596" y="60"/>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1524" y="2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93231D-E7D2-466E-BE31-B256B3D63533}" type="datetimeFigureOut">
              <a:rPr lang="en-US" smtClean="0"/>
              <a:pPr/>
              <a:t>3/26/2023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A11CFE-4EBF-43A0-94C5-B6105F15D361}" type="slidenum">
              <a:rPr lang="en-US" smtClean="0"/>
              <a:pPr/>
              <a:t>‹#›</a:t>
            </a:fld>
            <a:endParaRPr lang="en-US"/>
          </a:p>
        </p:txBody>
      </p:sp>
    </p:spTree>
    <p:extLst>
      <p:ext uri="{BB962C8B-B14F-4D97-AF65-F5344CB8AC3E}">
        <p14:creationId xmlns:p14="http://schemas.microsoft.com/office/powerpoint/2010/main" val="1461765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C0A2C8-E96D-43C2-ABCC-6CE67EC803A0}"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33164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2</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432547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3</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545518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4</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805204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5</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414882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6</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698199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7</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443978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8</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79490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9</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934659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10</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324866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11</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902350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12</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402058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2">
            <a:lumMod val="90000"/>
          </a:schemeClr>
        </a:solidFill>
        <a:effectLst/>
      </p:bgPr>
    </p:bg>
    <p:spTree>
      <p:nvGrpSpPr>
        <p:cNvPr id="1" name=""/>
        <p:cNvGrpSpPr/>
        <p:nvPr/>
      </p:nvGrpSpPr>
      <p:grpSpPr>
        <a:xfrm>
          <a:off x="0" y="0"/>
          <a:ext cx="0" cy="0"/>
          <a:chOff x="0" y="0"/>
          <a:chExt cx="0" cy="0"/>
        </a:xfrm>
      </p:grpSpPr>
      <p:pic>
        <p:nvPicPr>
          <p:cNvPr id="5" name="Content Placeholder 11" descr="A person jumping in the air&#10;&#10;Description automatically generated with medium confidence">
            <a:extLst>
              <a:ext uri="{FF2B5EF4-FFF2-40B4-BE49-F238E27FC236}">
                <a16:creationId xmlns:a16="http://schemas.microsoft.com/office/drawing/2014/main" id="{6693E4DF-150A-45C1-BA14-61436F2B13D5}"/>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29412" r="15294"/>
          <a:stretch/>
        </p:blipFill>
        <p:spPr bwMode="auto">
          <a:xfrm>
            <a:off x="152400" y="0"/>
            <a:ext cx="3048000" cy="6847609"/>
          </a:xfrm>
          <a:prstGeom prst="rect">
            <a:avLst/>
          </a:prstGeom>
          <a:noFill/>
          <a:ln w="9525">
            <a:noFill/>
            <a:miter lim="800000"/>
            <a:headEnd/>
            <a:tailEnd/>
          </a:ln>
          <a:effectLst/>
        </p:spPr>
      </p:pic>
      <p:sp>
        <p:nvSpPr>
          <p:cNvPr id="2" name="Title 1"/>
          <p:cNvSpPr>
            <a:spLocks noGrp="1"/>
          </p:cNvSpPr>
          <p:nvPr>
            <p:ph type="title"/>
          </p:nvPr>
        </p:nvSpPr>
        <p:spPr>
          <a:xfrm>
            <a:off x="152400" y="228600"/>
            <a:ext cx="3048000" cy="2161218"/>
          </a:xfrm>
          <a:noFill/>
        </p:spPr>
        <p:txBody>
          <a:bodyPr/>
          <a:lstStyle>
            <a:lvl1pPr>
              <a:defRPr sz="4000" b="1"/>
            </a:lvl1pPr>
          </a:lstStyle>
          <a:p>
            <a:r>
              <a:rPr lang="en-US" dirty="0"/>
              <a:t>Click to edit Master</a:t>
            </a:r>
          </a:p>
        </p:txBody>
      </p:sp>
      <p:sp>
        <p:nvSpPr>
          <p:cNvPr id="3" name="Content Placeholder 2"/>
          <p:cNvSpPr>
            <a:spLocks noGrp="1"/>
          </p:cNvSpPr>
          <p:nvPr>
            <p:ph idx="1"/>
          </p:nvPr>
        </p:nvSpPr>
        <p:spPr>
          <a:xfrm>
            <a:off x="3352800" y="76200"/>
            <a:ext cx="5715000" cy="6705600"/>
          </a:xfrm>
          <a:solidFill>
            <a:schemeClr val="bg2">
              <a:lumMod val="90000"/>
            </a:schemeClr>
          </a:solidFill>
        </p:spPr>
        <p:txBody>
          <a:bodyPr>
            <a:normAutofit/>
          </a:bodyPr>
          <a:lstStyle>
            <a:lvl1pPr marL="0" indent="0">
              <a:buNone/>
              <a:defRPr sz="2800" b="1"/>
            </a:lvl1pPr>
            <a:lvl2pPr marL="457200" indent="-452438">
              <a:buSzPct val="85000"/>
              <a:buFont typeface="Wingdings" panose="05000000000000000000" pitchFamily="2" charset="2"/>
              <a:buChar char="v"/>
              <a:defRPr sz="2800"/>
            </a:lvl2pPr>
            <a:lvl3pPr marL="914400" indent="-457200">
              <a:buSzPct val="85000"/>
              <a:buFont typeface="Wingdings" panose="05000000000000000000" pitchFamily="2" charset="2"/>
              <a:buChar char="Ø"/>
              <a:defRPr sz="2400"/>
            </a:lvl3pPr>
            <a:lvl4pPr marL="1371600" indent="-457200">
              <a:buSzPct val="85000"/>
              <a:buFont typeface="Wingdings" panose="05000000000000000000" pitchFamily="2" charset="2"/>
              <a:buChar char="q"/>
              <a:defRPr sz="2000"/>
            </a:lvl4pPr>
            <a:lvl5pPr marL="1714500" indent="-342900">
              <a:defRPr sz="2000"/>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DE99C3-1083-42E8-A9B0-D7F4BEA8AEBD}"/>
              </a:ext>
            </a:extLst>
          </p:cNvPr>
          <p:cNvSpPr>
            <a:spLocks noGrp="1"/>
          </p:cNvSpPr>
          <p:nvPr>
            <p:ph type="dt" sz="half" idx="10"/>
          </p:nvPr>
        </p:nvSpPr>
        <p:spPr>
          <a:xfrm>
            <a:off x="4171950" y="6532418"/>
            <a:ext cx="1600200" cy="304800"/>
          </a:xfrm>
        </p:spPr>
        <p:txBody>
          <a:bodyPr/>
          <a:lstStyle/>
          <a:p>
            <a:endParaRPr lang="en-US" dirty="0"/>
          </a:p>
        </p:txBody>
      </p:sp>
      <p:sp>
        <p:nvSpPr>
          <p:cNvPr id="6" name="Footer Placeholder 5">
            <a:extLst>
              <a:ext uri="{FF2B5EF4-FFF2-40B4-BE49-F238E27FC236}">
                <a16:creationId xmlns:a16="http://schemas.microsoft.com/office/drawing/2014/main" id="{A502F67C-F03F-4A84-A527-9A3DBA52D9D7}"/>
              </a:ext>
            </a:extLst>
          </p:cNvPr>
          <p:cNvSpPr>
            <a:spLocks noGrp="1"/>
          </p:cNvSpPr>
          <p:nvPr>
            <p:ph type="ftr" sz="quarter" idx="11"/>
          </p:nvPr>
        </p:nvSpPr>
        <p:spPr>
          <a:xfrm>
            <a:off x="5943600" y="6553200"/>
            <a:ext cx="3200400" cy="304800"/>
          </a:xfrm>
        </p:spPr>
        <p:txBody>
          <a:bodyPr/>
          <a:lstStyle/>
          <a:p>
            <a:endParaRPr lang="en-US" dirty="0"/>
          </a:p>
        </p:txBody>
      </p:sp>
      <p:sp>
        <p:nvSpPr>
          <p:cNvPr id="7" name="Slide Number Placeholder 6">
            <a:extLst>
              <a:ext uri="{FF2B5EF4-FFF2-40B4-BE49-F238E27FC236}">
                <a16:creationId xmlns:a16="http://schemas.microsoft.com/office/drawing/2014/main" id="{0BA5761D-2818-46FA-9812-73F46E551124}"/>
              </a:ext>
            </a:extLst>
          </p:cNvPr>
          <p:cNvSpPr>
            <a:spLocks noGrp="1"/>
          </p:cNvSpPr>
          <p:nvPr>
            <p:ph type="sldNum" sz="quarter" idx="12"/>
          </p:nvPr>
        </p:nvSpPr>
        <p:spPr>
          <a:xfrm>
            <a:off x="609600" y="6238009"/>
            <a:ext cx="2133600" cy="476250"/>
          </a:xfrm>
        </p:spPr>
        <p:txBody>
          <a:bodyPr/>
          <a:lstStyle>
            <a:lvl1pPr algn="ctr">
              <a:defRPr sz="3200" b="1"/>
            </a:lvl1pPr>
          </a:lstStyle>
          <a:p>
            <a:fld id="{D867EC1A-459D-4CB5-A423-76398770BCAA}" type="slidenum">
              <a:rPr lang="en-US" smtClean="0"/>
              <a:pPr/>
              <a:t>‹#›</a:t>
            </a:fld>
            <a:endParaRPr lang="en-US"/>
          </a:p>
        </p:txBody>
      </p:sp>
      <p:sp>
        <p:nvSpPr>
          <p:cNvPr id="9" name="Text Placeholder 8">
            <a:extLst>
              <a:ext uri="{FF2B5EF4-FFF2-40B4-BE49-F238E27FC236}">
                <a16:creationId xmlns:a16="http://schemas.microsoft.com/office/drawing/2014/main" id="{9B5B3364-BCA1-41D5-5629-347BD687211D}"/>
              </a:ext>
            </a:extLst>
          </p:cNvPr>
          <p:cNvSpPr>
            <a:spLocks noGrp="1"/>
          </p:cNvSpPr>
          <p:nvPr>
            <p:ph type="body" sz="quarter" idx="13"/>
          </p:nvPr>
        </p:nvSpPr>
        <p:spPr>
          <a:xfrm>
            <a:off x="152400" y="3733800"/>
            <a:ext cx="2971800" cy="1828800"/>
          </a:xfrm>
        </p:spPr>
        <p:txBody>
          <a:bodyPr/>
          <a:lstStyle>
            <a:lvl1pPr marL="0" indent="0" algn="ctr">
              <a:buNone/>
              <a:defRPr b="1"/>
            </a:lvl1pPr>
          </a:lstStyle>
          <a:p>
            <a:pPr lvl="0"/>
            <a:r>
              <a:rPr lang="en-US" dirty="0"/>
              <a:t>Click to edit</a:t>
            </a:r>
          </a:p>
        </p:txBody>
      </p:sp>
    </p:spTree>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2">
            <a:lumMod val="90000"/>
          </a:schemeClr>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2A40E63-276A-4B2C-9413-2AD3E82F8883}"/>
              </a:ext>
            </a:extLst>
          </p:cNvPr>
          <p:cNvSpPr>
            <a:spLocks noGrp="1"/>
          </p:cNvSpPr>
          <p:nvPr>
            <p:ph idx="1"/>
          </p:nvPr>
        </p:nvSpPr>
        <p:spPr>
          <a:xfrm>
            <a:off x="458976" y="1444256"/>
            <a:ext cx="8610600" cy="5410200"/>
          </a:xfrm>
          <a:solidFill>
            <a:schemeClr val="bg2">
              <a:lumMod val="90000"/>
            </a:schemeClr>
          </a:solidFill>
        </p:spPr>
        <p:txBody>
          <a:bodyPr>
            <a:normAutofit/>
          </a:bodyPr>
          <a:lstStyle>
            <a:lvl1pPr marL="0" indent="0">
              <a:buNone/>
              <a:defRPr sz="3600" b="1"/>
            </a:lvl1pPr>
            <a:lvl2pPr marL="457200" indent="-452438">
              <a:buSzPct val="85000"/>
              <a:buFont typeface="Wingdings" panose="05000000000000000000" pitchFamily="2" charset="2"/>
              <a:buChar char="v"/>
              <a:defRPr sz="3600"/>
            </a:lvl2pPr>
            <a:lvl3pPr marL="914400" indent="-457200">
              <a:buSzPct val="85000"/>
              <a:buFont typeface="Wingdings" panose="05000000000000000000" pitchFamily="2" charset="2"/>
              <a:buChar char="Ø"/>
              <a:defRPr sz="3200"/>
            </a:lvl3pPr>
            <a:lvl4pPr marL="1371600" indent="-457200">
              <a:buSzPct val="85000"/>
              <a:buFont typeface="Wingdings" panose="05000000000000000000" pitchFamily="2" charset="2"/>
              <a:buChar char="q"/>
              <a:defRPr sz="2800"/>
            </a:lvl4pPr>
            <a:lvl5pPr marL="1714500" indent="-342900">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54EFEF11-1152-4628-B147-2E70C71BC8DD}"/>
              </a:ext>
            </a:extLst>
          </p:cNvPr>
          <p:cNvSpPr>
            <a:spLocks noGrp="1"/>
          </p:cNvSpPr>
          <p:nvPr>
            <p:ph type="title"/>
          </p:nvPr>
        </p:nvSpPr>
        <p:spPr>
          <a:xfrm>
            <a:off x="457200" y="381000"/>
            <a:ext cx="8382000" cy="838200"/>
          </a:xfrm>
          <a:solidFill>
            <a:schemeClr val="bg2">
              <a:lumMod val="90000"/>
            </a:schemeClr>
          </a:solidFill>
        </p:spPr>
        <p:txBody>
          <a:bodyPr/>
          <a:lstStyle>
            <a:lvl1pPr>
              <a:defRPr b="1"/>
            </a:lvl1pPr>
          </a:lstStyle>
          <a:p>
            <a:r>
              <a:rPr lang="en-US" dirty="0"/>
              <a:t>Click to edit Master</a:t>
            </a:r>
          </a:p>
        </p:txBody>
      </p:sp>
      <p:sp>
        <p:nvSpPr>
          <p:cNvPr id="2" name="Date Placeholder 1">
            <a:extLst>
              <a:ext uri="{FF2B5EF4-FFF2-40B4-BE49-F238E27FC236}">
                <a16:creationId xmlns:a16="http://schemas.microsoft.com/office/drawing/2014/main" id="{C1CB6AA8-A720-4498-B17C-72A0FEF28489}"/>
              </a:ext>
            </a:extLst>
          </p:cNvPr>
          <p:cNvSpPr>
            <a:spLocks noGrp="1"/>
          </p:cNvSpPr>
          <p:nvPr>
            <p:ph type="dt" sz="half" idx="10"/>
          </p:nvPr>
        </p:nvSpPr>
        <p:spPr>
          <a:xfrm>
            <a:off x="4267202" y="6553200"/>
            <a:ext cx="1524000" cy="304800"/>
          </a:xfrm>
        </p:spPr>
        <p:txBody>
          <a:bodyPr/>
          <a:lstStyle/>
          <a:p>
            <a:r>
              <a:rPr lang="en-US" dirty="0"/>
              <a:t>Don McClain</a:t>
            </a:r>
          </a:p>
        </p:txBody>
      </p:sp>
      <p:sp>
        <p:nvSpPr>
          <p:cNvPr id="3" name="Footer Placeholder 2">
            <a:extLst>
              <a:ext uri="{FF2B5EF4-FFF2-40B4-BE49-F238E27FC236}">
                <a16:creationId xmlns:a16="http://schemas.microsoft.com/office/drawing/2014/main" id="{27AD5013-0581-4DE4-872F-1BE54644C25D}"/>
              </a:ext>
            </a:extLst>
          </p:cNvPr>
          <p:cNvSpPr>
            <a:spLocks noGrp="1"/>
          </p:cNvSpPr>
          <p:nvPr>
            <p:ph type="ftr" sz="quarter" idx="11"/>
          </p:nvPr>
        </p:nvSpPr>
        <p:spPr>
          <a:xfrm>
            <a:off x="5562600" y="6553200"/>
            <a:ext cx="3581400" cy="304800"/>
          </a:xfrm>
        </p:spPr>
        <p:txBody>
          <a:bodyPr/>
          <a:lstStyle/>
          <a:p>
            <a:r>
              <a:rPr lang="en-US" dirty="0"/>
              <a:t>W 65th St church of Christ / July 29,2007</a:t>
            </a:r>
          </a:p>
        </p:txBody>
      </p:sp>
      <p:sp>
        <p:nvSpPr>
          <p:cNvPr id="6" name="Slide Number Placeholder 5">
            <a:extLst>
              <a:ext uri="{FF2B5EF4-FFF2-40B4-BE49-F238E27FC236}">
                <a16:creationId xmlns:a16="http://schemas.microsoft.com/office/drawing/2014/main" id="{AB535403-35D0-41AF-A124-A0B398E6E5C6}"/>
              </a:ext>
            </a:extLst>
          </p:cNvPr>
          <p:cNvSpPr>
            <a:spLocks noGrp="1"/>
          </p:cNvSpPr>
          <p:nvPr>
            <p:ph type="sldNum" sz="quarter" idx="12"/>
          </p:nvPr>
        </p:nvSpPr>
        <p:spPr>
          <a:xfrm>
            <a:off x="74425" y="6315075"/>
            <a:ext cx="611376" cy="476250"/>
          </a:xfrm>
        </p:spPr>
        <p:txBody>
          <a:bodyPr/>
          <a:lstStyle>
            <a:lvl1pPr algn="ctr">
              <a:defRPr sz="2400" b="1"/>
            </a:lvl1pPr>
          </a:lstStyle>
          <a:p>
            <a:fld id="{D867EC1A-459D-4CB5-A423-76398770BCAA}" type="slidenum">
              <a:rPr lang="en-US" smtClean="0"/>
              <a:pPr/>
              <a:t>‹#›</a:t>
            </a:fld>
            <a:endParaRPr lang="en-US"/>
          </a:p>
        </p:txBody>
      </p:sp>
    </p:spTree>
    <p:extLst>
      <p:ext uri="{BB962C8B-B14F-4D97-AF65-F5344CB8AC3E}">
        <p14:creationId xmlns:p14="http://schemas.microsoft.com/office/powerpoint/2010/main" val="3883813687"/>
      </p:ext>
    </p:extLst>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p:cNvPicPr>
            <a:picLocks noChangeAspect="1" noChangeArrowheads="1"/>
          </p:cNvPicPr>
          <p:nvPr userDrawn="1"/>
        </p:nvPicPr>
        <p:blipFill>
          <a:blip r:embed="rId11" cstate="print"/>
          <a:srcRect/>
          <a:stretch>
            <a:fillRect/>
          </a:stretch>
        </p:blipFill>
        <p:spPr bwMode="auto">
          <a:xfrm>
            <a:off x="0" y="0"/>
            <a:ext cx="9144000" cy="6858000"/>
          </a:xfrm>
          <a:prstGeom prst="rect">
            <a:avLst/>
          </a:prstGeom>
          <a:noFill/>
          <a:ln w="9525">
            <a:noFill/>
            <a:miter lim="800000"/>
            <a:headEnd/>
            <a:tailEnd/>
          </a:ln>
          <a:effectLst/>
        </p:spPr>
      </p:pic>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0" y="6553200"/>
            <a:ext cx="3886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Footlight MT Light" pitchFamily="18" charset="0"/>
              </a:defRPr>
            </a:lvl1pPr>
          </a:lstStyle>
          <a:p>
            <a:r>
              <a:rPr lang="en-US"/>
              <a:t>Don McClain</a:t>
            </a:r>
          </a:p>
        </p:txBody>
      </p:sp>
      <p:sp>
        <p:nvSpPr>
          <p:cNvPr id="1029" name="Rectangle 5"/>
          <p:cNvSpPr>
            <a:spLocks noGrp="1" noChangeArrowheads="1"/>
          </p:cNvSpPr>
          <p:nvPr>
            <p:ph type="ftr" sz="quarter" idx="3"/>
          </p:nvPr>
        </p:nvSpPr>
        <p:spPr bwMode="auto">
          <a:xfrm>
            <a:off x="3276600" y="6553200"/>
            <a:ext cx="5867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Footlight MT Light" pitchFamily="18" charset="0"/>
              </a:defRPr>
            </a:lvl1pPr>
          </a:lstStyle>
          <a:p>
            <a:r>
              <a:rPr lang="en-US"/>
              <a:t>W 65th St church of Christ / July 29,2007</a:t>
            </a:r>
          </a:p>
        </p:txBody>
      </p:sp>
      <p:sp>
        <p:nvSpPr>
          <p:cNvPr id="1030"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867EC1A-459D-4CB5-A423-76398770BCA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9" r:id="rId7"/>
    <p:sldLayoutId id="2147483667" r:id="rId8"/>
    <p:sldLayoutId id="2147483668" r:id="rId9"/>
  </p:sldLayoutIdLst>
  <p:transition>
    <p:dissolve/>
  </p:transition>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je3.jpg"/>
          <p:cNvPicPr>
            <a:picLocks noChangeAspect="1"/>
          </p:cNvPicPr>
          <p:nvPr/>
        </p:nvPicPr>
        <p:blipFill>
          <a:blip r:embed="rId3" cstate="print">
            <a:duotone>
              <a:prstClr val="black"/>
              <a:srgbClr val="CC9900">
                <a:tint val="45000"/>
                <a:satMod val="400000"/>
              </a:srgbClr>
            </a:duotone>
          </a:blip>
          <a:stretch>
            <a:fillRect/>
          </a:stretch>
        </p:blipFill>
        <p:spPr>
          <a:xfrm>
            <a:off x="0" y="-12174"/>
            <a:ext cx="9144000" cy="6858000"/>
          </a:xfrm>
          <a:prstGeom prst="rect">
            <a:avLst/>
          </a:prstGeom>
        </p:spPr>
      </p:pic>
      <p:sp>
        <p:nvSpPr>
          <p:cNvPr id="8" name="Slide Number Placeholder 7"/>
          <p:cNvSpPr>
            <a:spLocks noGrp="1"/>
          </p:cNvSpPr>
          <p:nvPr>
            <p:ph type="sldNum" sz="quarter" idx="4294967295"/>
          </p:nvPr>
        </p:nvSpPr>
        <p:spPr>
          <a:xfrm>
            <a:off x="7010400" y="0"/>
            <a:ext cx="2133600" cy="476250"/>
          </a:xfrm>
        </p:spPr>
        <p:txBody>
          <a:bodyPr/>
          <a:lstStyle/>
          <a:p>
            <a:fld id="{B530F00D-3BD1-47D9-853D-D1AB3EFB61B8}" type="slidenum">
              <a:rPr lang="en-US" smtClean="0"/>
              <a:pPr/>
              <a:t>1</a:t>
            </a:fld>
            <a:endParaRPr lang="en-US"/>
          </a:p>
        </p:txBody>
      </p:sp>
      <p:sp>
        <p:nvSpPr>
          <p:cNvPr id="11" name="TextBox 10"/>
          <p:cNvSpPr txBox="1"/>
          <p:nvPr/>
        </p:nvSpPr>
        <p:spPr>
          <a:xfrm>
            <a:off x="925500" y="2870065"/>
            <a:ext cx="3637594" cy="1754326"/>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dirty="0">
                <a:ln w="0"/>
                <a:solidFill>
                  <a:srgbClr val="FFFF00"/>
                </a:solidFill>
                <a:effectLst>
                  <a:glow rad="101600">
                    <a:srgbClr val="CC9900">
                      <a:alpha val="40000"/>
                    </a:srgbClr>
                  </a:glow>
                  <a:outerShdw blurRad="50800" dist="38100" dir="2700000" algn="tl" rotWithShape="0">
                    <a:prstClr val="black">
                      <a:alpha val="40000"/>
                    </a:prstClr>
                  </a:outerShdw>
                  <a:reflection blurRad="12700" stA="50000" endPos="50000" dist="5000" dir="5400000" sy="-100000" rotWithShape="0"/>
                </a:effectLst>
                <a:latin typeface="Pythagoras" pitchFamily="2" charset="0"/>
              </a:rPr>
              <a:t>Word Of The Month</a:t>
            </a:r>
          </a:p>
        </p:txBody>
      </p:sp>
      <p:sp>
        <p:nvSpPr>
          <p:cNvPr id="2" name="Rectangle 1">
            <a:extLst>
              <a:ext uri="{FF2B5EF4-FFF2-40B4-BE49-F238E27FC236}">
                <a16:creationId xmlns:a16="http://schemas.microsoft.com/office/drawing/2014/main" id="{0108CC79-4E25-4621-A96C-A41E43EF2A3C}"/>
              </a:ext>
            </a:extLst>
          </p:cNvPr>
          <p:cNvSpPr/>
          <p:nvPr/>
        </p:nvSpPr>
        <p:spPr>
          <a:xfrm>
            <a:off x="1447800" y="4983817"/>
            <a:ext cx="2698175" cy="707886"/>
          </a:xfrm>
          <a:prstGeom prst="rect">
            <a:avLst/>
          </a:prstGeom>
        </p:spPr>
        <p:txBody>
          <a:bodyPr wrap="none">
            <a:spAutoFit/>
          </a:bodyPr>
          <a:lstStyle/>
          <a:p>
            <a:r>
              <a:rPr lang="en-US" sz="4000" b="1" dirty="0">
                <a:ln>
                  <a:solidFill>
                    <a:schemeClr val="tx1">
                      <a:lumMod val="75000"/>
                      <a:lumOff val="25000"/>
                    </a:schemeClr>
                  </a:solidFill>
                </a:ln>
                <a:solidFill>
                  <a:srgbClr val="FFFF00"/>
                </a:solidFill>
                <a:latin typeface="Pythagoras"/>
                <a:cs typeface="Times New Roman" panose="02020603050405020304" pitchFamily="18" charset="0"/>
              </a:rPr>
              <a:t>Eph 3:16-21</a:t>
            </a:r>
            <a:endParaRPr lang="en-US" sz="4000" b="1" dirty="0">
              <a:ln>
                <a:solidFill>
                  <a:schemeClr val="tx1">
                    <a:lumMod val="75000"/>
                    <a:lumOff val="25000"/>
                  </a:schemeClr>
                </a:solidFill>
              </a:ln>
              <a:solidFill>
                <a:srgbClr val="FFFF00"/>
              </a:solidFill>
              <a:latin typeface="Pythagoras"/>
            </a:endParaRPr>
          </a:p>
        </p:txBody>
      </p:sp>
      <p:sp>
        <p:nvSpPr>
          <p:cNvPr id="5" name="TextBox 4">
            <a:extLst>
              <a:ext uri="{FF2B5EF4-FFF2-40B4-BE49-F238E27FC236}">
                <a16:creationId xmlns:a16="http://schemas.microsoft.com/office/drawing/2014/main" id="{A71534B1-E621-87F1-24DB-4679A6CB82F2}"/>
              </a:ext>
            </a:extLst>
          </p:cNvPr>
          <p:cNvSpPr txBox="1"/>
          <p:nvPr/>
        </p:nvSpPr>
        <p:spPr>
          <a:xfrm>
            <a:off x="204742" y="953052"/>
            <a:ext cx="4114800" cy="1569660"/>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9600" b="1" dirty="0">
                <a:ln w="0"/>
                <a:solidFill>
                  <a:srgbClr val="FFFF00"/>
                </a:solidFill>
                <a:effectLst>
                  <a:glow rad="101600">
                    <a:srgbClr val="CC9900">
                      <a:alpha val="40000"/>
                    </a:srgbClr>
                  </a:glow>
                  <a:reflection blurRad="12700" stA="50000" endPos="50000" dist="5000" dir="5400000" sy="-100000" rotWithShape="0"/>
                </a:effectLst>
                <a:latin typeface="Pythagoras" pitchFamily="2" charset="0"/>
              </a:rPr>
              <a:t>Faith</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lstStyle/>
          <a:p>
            <a:r>
              <a:rPr lang="en-US" dirty="0"/>
              <a:t>Who Is God?</a:t>
            </a:r>
          </a:p>
          <a:p>
            <a:pPr lvl="1"/>
            <a:r>
              <a:rPr lang="en-US" dirty="0"/>
              <a:t>Rom 8, Our Ally</a:t>
            </a:r>
          </a:p>
          <a:p>
            <a:pPr lvl="2"/>
            <a:r>
              <a:rPr lang="en-US" dirty="0"/>
              <a:t>If God be FOR us, who can be against us!</a:t>
            </a:r>
          </a:p>
          <a:p>
            <a:pPr lvl="1"/>
            <a:r>
              <a:rPr lang="en-US" dirty="0"/>
              <a:t>1 Jn 4:7-11, God IS Love</a:t>
            </a:r>
          </a:p>
          <a:p>
            <a:pPr lvl="2"/>
            <a:r>
              <a:rPr lang="en-US" dirty="0"/>
              <a:t>Love</a:t>
            </a:r>
          </a:p>
          <a:p>
            <a:pPr lvl="2"/>
            <a:r>
              <a:rPr lang="en-US" dirty="0"/>
              <a:t>Merciful</a:t>
            </a:r>
          </a:p>
          <a:p>
            <a:pPr lvl="2"/>
            <a:r>
              <a:rPr lang="en-US" dirty="0"/>
              <a:t>Gracious</a:t>
            </a:r>
          </a:p>
          <a:p>
            <a:pPr lvl="2"/>
            <a:r>
              <a:rPr lang="en-US" dirty="0"/>
              <a:t>Forgiving</a:t>
            </a:r>
          </a:p>
          <a:p>
            <a:pPr lvl="2"/>
            <a:r>
              <a:rPr lang="en-US" dirty="0"/>
              <a:t>Longsuffering/Forbearing</a:t>
            </a:r>
          </a:p>
          <a:p>
            <a:pPr lvl="2"/>
            <a:r>
              <a:rPr lang="en-US" dirty="0"/>
              <a:t>Faithful</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2</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Review</a:t>
            </a:r>
          </a:p>
        </p:txBody>
      </p:sp>
    </p:spTree>
    <p:extLst>
      <p:ext uri="{BB962C8B-B14F-4D97-AF65-F5344CB8AC3E}">
        <p14:creationId xmlns:p14="http://schemas.microsoft.com/office/powerpoint/2010/main" val="422416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lstStyle/>
          <a:p>
            <a:r>
              <a:rPr lang="en-US" dirty="0"/>
              <a:t>Eph 3:20, Exceedingly Abundantly Above </a:t>
            </a:r>
          </a:p>
          <a:p>
            <a:pPr lvl="1"/>
            <a:r>
              <a:rPr lang="en-US" dirty="0"/>
              <a:t>Beyond All (VWS)</a:t>
            </a:r>
          </a:p>
          <a:p>
            <a:pPr lvl="1"/>
            <a:r>
              <a:rPr lang="en-US" dirty="0"/>
              <a:t>“Far More Abundantly” (ESV)</a:t>
            </a:r>
          </a:p>
          <a:p>
            <a:pPr lvl="1"/>
            <a:r>
              <a:rPr lang="en-US" dirty="0"/>
              <a:t>“Exceeding Abundantly” (ASV)</a:t>
            </a:r>
          </a:p>
          <a:p>
            <a:pPr lvl="1"/>
            <a:r>
              <a:rPr lang="en-US" dirty="0"/>
              <a:t>“Infinitely More” (ISV)</a:t>
            </a:r>
          </a:p>
          <a:p>
            <a:pPr lvl="1"/>
            <a:r>
              <a:rPr lang="en-US" dirty="0"/>
              <a:t>Beyond What We Ask Or Think</a:t>
            </a:r>
          </a:p>
          <a:p>
            <a:pPr lvl="2"/>
            <a:r>
              <a:rPr lang="en-US" dirty="0"/>
              <a:t>Beyond Human Comprehension </a:t>
            </a:r>
          </a:p>
          <a:p>
            <a:pPr lvl="2"/>
            <a:r>
              <a:rPr lang="en-US" dirty="0"/>
              <a:t>Beyond Human Imagination (ISV)</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3</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God Is Able</a:t>
            </a:r>
          </a:p>
        </p:txBody>
      </p:sp>
    </p:spTree>
    <p:extLst>
      <p:ext uri="{BB962C8B-B14F-4D97-AF65-F5344CB8AC3E}">
        <p14:creationId xmlns:p14="http://schemas.microsoft.com/office/powerpoint/2010/main" val="3700476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 calcmode="lin" valueType="num">
                                      <p:cBhvr additive="base">
                                        <p:cTn id="2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 calcmode="lin" valueType="num">
                                      <p:cBhvr additive="base">
                                        <p:cTn id="2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 calcmode="lin" valueType="num">
                                      <p:cBhvr additive="base">
                                        <p:cTn id="3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lstStyle/>
          <a:p>
            <a:r>
              <a:rPr lang="en-US" dirty="0"/>
              <a:t>Eph 3:20, Exceedingly Abundantly Above </a:t>
            </a:r>
          </a:p>
          <a:p>
            <a:pPr lvl="1"/>
            <a:r>
              <a:rPr lang="en-US" dirty="0"/>
              <a:t>Rom 8:26, The Spirit also helps our Infirmities: </a:t>
            </a:r>
          </a:p>
          <a:p>
            <a:pPr lvl="2"/>
            <a:r>
              <a:rPr lang="en-US" dirty="0"/>
              <a:t>Infirmities – Weaknesses</a:t>
            </a:r>
          </a:p>
          <a:p>
            <a:pPr lvl="2"/>
            <a:r>
              <a:rPr lang="en-US" dirty="0"/>
              <a:t>We Do not know what we should pray for</a:t>
            </a:r>
          </a:p>
          <a:p>
            <a:pPr lvl="2"/>
            <a:r>
              <a:rPr lang="en-US" dirty="0"/>
              <a:t>The Spirit Intercedes For Us</a:t>
            </a:r>
          </a:p>
          <a:p>
            <a:pPr lvl="1"/>
            <a:endParaRPr lang="en-US" dirty="0"/>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4</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God Is Able</a:t>
            </a:r>
          </a:p>
        </p:txBody>
      </p:sp>
    </p:spTree>
    <p:extLst>
      <p:ext uri="{BB962C8B-B14F-4D97-AF65-F5344CB8AC3E}">
        <p14:creationId xmlns:p14="http://schemas.microsoft.com/office/powerpoint/2010/main" val="42008163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additive="base">
                                        <p:cTn id="1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 calcmode="lin" valueType="num">
                                      <p:cBhvr additive="base">
                                        <p:cTn id="1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lstStyle/>
          <a:p>
            <a:r>
              <a:rPr lang="en-US" dirty="0"/>
              <a:t>Isa 40:28, the everlasting God, the LORD, the Creator of the ends of the earth, faints not, neither is weary? there is no searching of his understanding. </a:t>
            </a:r>
          </a:p>
          <a:p>
            <a:pPr lvl="1"/>
            <a:r>
              <a:rPr lang="en-US" dirty="0"/>
              <a:t>Omni-</a:t>
            </a:r>
          </a:p>
          <a:p>
            <a:pPr lvl="2"/>
            <a:r>
              <a:rPr lang="en-US" dirty="0"/>
              <a:t>Science (Knowing)</a:t>
            </a:r>
          </a:p>
          <a:p>
            <a:pPr lvl="2"/>
            <a:r>
              <a:rPr lang="en-US" dirty="0"/>
              <a:t>Present</a:t>
            </a:r>
          </a:p>
          <a:p>
            <a:pPr lvl="2"/>
            <a:r>
              <a:rPr lang="en-US" dirty="0"/>
              <a:t>Potent (Powerful)</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5</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God Is Able</a:t>
            </a:r>
          </a:p>
        </p:txBody>
      </p:sp>
      <p:sp>
        <p:nvSpPr>
          <p:cNvPr id="3" name="Rectangle: Rounded Corners 2">
            <a:extLst>
              <a:ext uri="{FF2B5EF4-FFF2-40B4-BE49-F238E27FC236}">
                <a16:creationId xmlns:a16="http://schemas.microsoft.com/office/drawing/2014/main" id="{93096275-E33F-14DC-3859-A99270697D8A}"/>
              </a:ext>
            </a:extLst>
          </p:cNvPr>
          <p:cNvSpPr/>
          <p:nvPr/>
        </p:nvSpPr>
        <p:spPr>
          <a:xfrm>
            <a:off x="5715000" y="152400"/>
            <a:ext cx="1981200" cy="3810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3CF611D2-02C5-996F-6964-161F99EC41B8}"/>
              </a:ext>
            </a:extLst>
          </p:cNvPr>
          <p:cNvSpPr/>
          <p:nvPr/>
        </p:nvSpPr>
        <p:spPr>
          <a:xfrm>
            <a:off x="5867400" y="609600"/>
            <a:ext cx="1447800" cy="3810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03D43979-7D08-CF8C-4476-808BF9ABE7D4}"/>
              </a:ext>
            </a:extLst>
          </p:cNvPr>
          <p:cNvSpPr/>
          <p:nvPr/>
        </p:nvSpPr>
        <p:spPr>
          <a:xfrm>
            <a:off x="3330038" y="1828800"/>
            <a:ext cx="5432961" cy="3810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8B5E35FF-181A-045E-94AE-E66CC6CB7EBF}"/>
              </a:ext>
            </a:extLst>
          </p:cNvPr>
          <p:cNvSpPr/>
          <p:nvPr/>
        </p:nvSpPr>
        <p:spPr>
          <a:xfrm>
            <a:off x="6480958" y="1026225"/>
            <a:ext cx="1672442" cy="3810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326DEF3D-2990-C494-6496-23E22774FF1F}"/>
              </a:ext>
            </a:extLst>
          </p:cNvPr>
          <p:cNvSpPr/>
          <p:nvPr/>
        </p:nvSpPr>
        <p:spPr>
          <a:xfrm>
            <a:off x="3352800" y="1407225"/>
            <a:ext cx="2819400" cy="3810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7325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additive="base">
                                        <p:cTn id="2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 calcmode="lin" valueType="num">
                                      <p:cBhvr additive="base">
                                        <p:cTn id="2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4" end="4"/>
                                            </p:txEl>
                                          </p:spTgt>
                                        </p:tgtEl>
                                        <p:attrNameLst>
                                          <p:attrName>ppt_y</p:attrName>
                                        </p:attrNameLst>
                                      </p:cBhvr>
                                      <p:tavLst>
                                        <p:tav tm="0">
                                          <p:val>
                                            <p:strVal val="1+#ppt_h/2"/>
                                          </p:val>
                                        </p:tav>
                                        <p:tav tm="100000">
                                          <p:val>
                                            <p:strVal val="#ppt_y"/>
                                          </p:val>
                                        </p:tav>
                                      </p:tavLst>
                                    </p:anim>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lstStyle/>
          <a:p>
            <a:r>
              <a:rPr lang="en-US" dirty="0"/>
              <a:t>We Are Human</a:t>
            </a:r>
          </a:p>
          <a:p>
            <a:pPr lvl="1"/>
            <a:r>
              <a:rPr lang="en-US" dirty="0"/>
              <a:t>Eccl 8:17, Then I beheld all the work of God, </a:t>
            </a:r>
          </a:p>
          <a:p>
            <a:pPr lvl="2"/>
            <a:r>
              <a:rPr lang="en-US" dirty="0"/>
              <a:t>that a man cannot find out the work that is done under the sun: because though a man labor to seek it out, yet he shall not find it; yea further; </a:t>
            </a:r>
          </a:p>
          <a:p>
            <a:pPr lvl="2"/>
            <a:r>
              <a:rPr lang="en-US" dirty="0"/>
              <a:t>though a wise man think to know it, yet shall he not be able to find it.</a:t>
            </a:r>
          </a:p>
          <a:p>
            <a:pPr lvl="1"/>
            <a:r>
              <a:rPr lang="en-US" dirty="0" err="1"/>
              <a:t>Hab</a:t>
            </a:r>
            <a:r>
              <a:rPr lang="en-US" dirty="0"/>
              <a:t> 1:2-4, Habakkuk’s Complaint</a:t>
            </a:r>
          </a:p>
          <a:p>
            <a:pPr lvl="1"/>
            <a:r>
              <a:rPr lang="en-US" dirty="0"/>
              <a:t>Job 38-41, God Answers Job</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6</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God Is Able</a:t>
            </a:r>
          </a:p>
        </p:txBody>
      </p:sp>
    </p:spTree>
    <p:extLst>
      <p:ext uri="{BB962C8B-B14F-4D97-AF65-F5344CB8AC3E}">
        <p14:creationId xmlns:p14="http://schemas.microsoft.com/office/powerpoint/2010/main" val="23093505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 calcmode="lin" valueType="num">
                                      <p:cBhvr additive="base">
                                        <p:cTn id="1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 calcmode="lin" valueType="num">
                                      <p:cBhvr additive="base">
                                        <p:cTn id="2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God Is Able</a:t>
            </a:r>
          </a:p>
          <a:p>
            <a:pPr lvl="1"/>
            <a:r>
              <a:rPr lang="en-US" dirty="0"/>
              <a:t>Omniscience</a:t>
            </a:r>
          </a:p>
          <a:p>
            <a:pPr lvl="1"/>
            <a:r>
              <a:rPr lang="en-US" dirty="0"/>
              <a:t>Omnipresent</a:t>
            </a:r>
          </a:p>
          <a:p>
            <a:pPr lvl="1"/>
            <a:r>
              <a:rPr lang="en-US" dirty="0"/>
              <a:t>Omnipotent</a:t>
            </a:r>
          </a:p>
          <a:p>
            <a:pPr lvl="1"/>
            <a:r>
              <a:rPr lang="en-US" dirty="0"/>
              <a:t>Beyond What We Ask Or Think</a:t>
            </a:r>
          </a:p>
          <a:p>
            <a:pPr lvl="1"/>
            <a:endParaRPr lang="en-US" dirty="0"/>
          </a:p>
          <a:p>
            <a:r>
              <a:rPr lang="en-US" dirty="0"/>
              <a:t>We Are Human</a:t>
            </a:r>
          </a:p>
          <a:p>
            <a:pPr lvl="1"/>
            <a:r>
              <a:rPr lang="en-US" dirty="0"/>
              <a:t>We Are None Of These</a:t>
            </a:r>
          </a:p>
          <a:p>
            <a:pPr lvl="1"/>
            <a:r>
              <a:rPr lang="en-US" dirty="0"/>
              <a:t>God Is Not Limited By:</a:t>
            </a:r>
          </a:p>
          <a:p>
            <a:pPr lvl="2"/>
            <a:r>
              <a:rPr lang="en-US" dirty="0"/>
              <a:t>Can Conceive Of</a:t>
            </a:r>
          </a:p>
          <a:p>
            <a:pPr lvl="2"/>
            <a:r>
              <a:rPr lang="en-US" dirty="0"/>
              <a:t>What We Think We Want</a:t>
            </a:r>
          </a:p>
          <a:p>
            <a:pPr lvl="2"/>
            <a:r>
              <a:rPr lang="en-US" dirty="0"/>
              <a:t>What We Think We Need</a:t>
            </a:r>
          </a:p>
          <a:p>
            <a:pPr lvl="2"/>
            <a:r>
              <a:rPr lang="en-US" dirty="0"/>
              <a:t>What We Understand</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7</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Summary</a:t>
            </a:r>
          </a:p>
        </p:txBody>
      </p:sp>
    </p:spTree>
    <p:extLst>
      <p:ext uri="{BB962C8B-B14F-4D97-AF65-F5344CB8AC3E}">
        <p14:creationId xmlns:p14="http://schemas.microsoft.com/office/powerpoint/2010/main" val="5057000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4" end="4"/>
                                            </p:txEl>
                                          </p:spTgt>
                                        </p:tgtEl>
                                        <p:attrNameLst>
                                          <p:attrName>style.visibility</p:attrName>
                                        </p:attrNameLst>
                                      </p:cBhvr>
                                      <p:to>
                                        <p:strVal val="visible"/>
                                      </p:to>
                                    </p:set>
                                    <p:anim calcmode="lin" valueType="num">
                                      <p:cBhvr additive="base">
                                        <p:cTn id="7"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xEl>
                                              <p:pRg st="6" end="6"/>
                                            </p:txEl>
                                          </p:spTgt>
                                        </p:tgtEl>
                                        <p:attrNameLst>
                                          <p:attrName>style.visibility</p:attrName>
                                        </p:attrNameLst>
                                      </p:cBhvr>
                                      <p:to>
                                        <p:strVal val="visible"/>
                                      </p:to>
                                    </p:set>
                                    <p:anim calcmode="lin" valueType="num">
                                      <p:cBhvr additive="base">
                                        <p:cTn id="13" dur="500" fill="hold"/>
                                        <p:tgtEl>
                                          <p:spTgt spid="19">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6" end="6"/>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xEl>
                                              <p:pRg st="7" end="7"/>
                                            </p:txEl>
                                          </p:spTgt>
                                        </p:tgtEl>
                                        <p:attrNameLst>
                                          <p:attrName>style.visibility</p:attrName>
                                        </p:attrNameLst>
                                      </p:cBhvr>
                                      <p:to>
                                        <p:strVal val="visible"/>
                                      </p:to>
                                    </p:set>
                                    <p:anim calcmode="lin" valueType="num">
                                      <p:cBhvr additive="base">
                                        <p:cTn id="17" dur="500" fill="hold"/>
                                        <p:tgtEl>
                                          <p:spTgt spid="19">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9">
                                            <p:txEl>
                                              <p:pRg st="8" end="8"/>
                                            </p:txEl>
                                          </p:spTgt>
                                        </p:tgtEl>
                                        <p:attrNameLst>
                                          <p:attrName>style.visibility</p:attrName>
                                        </p:attrNameLst>
                                      </p:cBhvr>
                                      <p:to>
                                        <p:strVal val="visible"/>
                                      </p:to>
                                    </p:set>
                                    <p:anim calcmode="lin" valueType="num">
                                      <p:cBhvr additive="base">
                                        <p:cTn id="23" dur="500" fill="hold"/>
                                        <p:tgtEl>
                                          <p:spTgt spid="19">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9">
                                            <p:txEl>
                                              <p:pRg st="8" end="8"/>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
                                            <p:txEl>
                                              <p:pRg st="9" end="9"/>
                                            </p:txEl>
                                          </p:spTgt>
                                        </p:tgtEl>
                                        <p:attrNameLst>
                                          <p:attrName>style.visibility</p:attrName>
                                        </p:attrNameLst>
                                      </p:cBhvr>
                                      <p:to>
                                        <p:strVal val="visible"/>
                                      </p:to>
                                    </p:set>
                                    <p:anim calcmode="lin" valueType="num">
                                      <p:cBhvr additive="base">
                                        <p:cTn id="27" dur="500" fill="hold"/>
                                        <p:tgtEl>
                                          <p:spTgt spid="19">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9">
                                            <p:txEl>
                                              <p:pRg st="10" end="10"/>
                                            </p:txEl>
                                          </p:spTgt>
                                        </p:tgtEl>
                                        <p:attrNameLst>
                                          <p:attrName>style.visibility</p:attrName>
                                        </p:attrNameLst>
                                      </p:cBhvr>
                                      <p:to>
                                        <p:strVal val="visible"/>
                                      </p:to>
                                    </p:set>
                                    <p:anim calcmode="lin" valueType="num">
                                      <p:cBhvr additive="base">
                                        <p:cTn id="33" dur="500" fill="hold"/>
                                        <p:tgtEl>
                                          <p:spTgt spid="19">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9">
                                            <p:txEl>
                                              <p:pRg st="10" end="10"/>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9">
                                            <p:txEl>
                                              <p:pRg st="11" end="11"/>
                                            </p:txEl>
                                          </p:spTgt>
                                        </p:tgtEl>
                                        <p:attrNameLst>
                                          <p:attrName>style.visibility</p:attrName>
                                        </p:attrNameLst>
                                      </p:cBhvr>
                                      <p:to>
                                        <p:strVal val="visible"/>
                                      </p:to>
                                    </p:set>
                                    <p:anim calcmode="lin" valueType="num">
                                      <p:cBhvr additive="base">
                                        <p:cTn id="37" dur="500" fill="hold"/>
                                        <p:tgtEl>
                                          <p:spTgt spid="19">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
                                            <p:txEl>
                                              <p:pRg st="11" end="11"/>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xEl>
                                              <p:pRg st="12" end="12"/>
                                            </p:txEl>
                                          </p:spTgt>
                                        </p:tgtEl>
                                        <p:attrNameLst>
                                          <p:attrName>style.visibility</p:attrName>
                                        </p:attrNameLst>
                                      </p:cBhvr>
                                      <p:to>
                                        <p:strVal val="visible"/>
                                      </p:to>
                                    </p:set>
                                    <p:anim calcmode="lin" valueType="num">
                                      <p:cBhvr additive="base">
                                        <p:cTn id="41" dur="500" fill="hold"/>
                                        <p:tgtEl>
                                          <p:spTgt spid="19">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lstStyle/>
          <a:p>
            <a:r>
              <a:rPr lang="en-US" dirty="0"/>
              <a:t>The Age Of “Enlightenment”</a:t>
            </a:r>
          </a:p>
          <a:p>
            <a:pPr lvl="1"/>
            <a:r>
              <a:rPr lang="en-US" dirty="0"/>
              <a:t>Science and Education</a:t>
            </a:r>
          </a:p>
          <a:p>
            <a:pPr lvl="2"/>
            <a:r>
              <a:rPr lang="en-US" dirty="0"/>
              <a:t>Desire To Know Everything</a:t>
            </a:r>
          </a:p>
          <a:p>
            <a:pPr lvl="2"/>
            <a:r>
              <a:rPr lang="en-US" dirty="0"/>
              <a:t>Desire To Stand In Judgment</a:t>
            </a:r>
          </a:p>
          <a:p>
            <a:pPr lvl="3"/>
            <a:r>
              <a:rPr lang="en-US" dirty="0"/>
              <a:t>Understand Others Motives</a:t>
            </a:r>
          </a:p>
          <a:p>
            <a:pPr lvl="3"/>
            <a:r>
              <a:rPr lang="en-US" dirty="0"/>
              <a:t>Understand Others Attitude</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8</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2939641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normAutofit/>
          </a:bodyPr>
          <a:lstStyle/>
          <a:p>
            <a:r>
              <a:rPr lang="en-US" dirty="0"/>
              <a:t>Faith In God</a:t>
            </a:r>
          </a:p>
          <a:p>
            <a:pPr lvl="1"/>
            <a:r>
              <a:rPr lang="en-US" dirty="0"/>
              <a:t>Beyond Analytical Faith In God</a:t>
            </a:r>
          </a:p>
          <a:p>
            <a:pPr lvl="2"/>
            <a:r>
              <a:rPr lang="en-US" dirty="0"/>
              <a:t>Facts &amp; Figures</a:t>
            </a:r>
          </a:p>
          <a:p>
            <a:pPr lvl="2"/>
            <a:r>
              <a:rPr lang="en-US" dirty="0"/>
              <a:t>Dates, Names, Events, etc.</a:t>
            </a:r>
          </a:p>
          <a:p>
            <a:pPr lvl="1"/>
            <a:r>
              <a:rPr lang="en-US" dirty="0"/>
              <a:t>Heb 11:6, Trust God IS</a:t>
            </a:r>
          </a:p>
          <a:p>
            <a:pPr lvl="2"/>
            <a:r>
              <a:rPr lang="en-US" dirty="0"/>
              <a:t>Able</a:t>
            </a:r>
          </a:p>
          <a:p>
            <a:pPr lvl="1"/>
            <a:r>
              <a:rPr lang="en-US" dirty="0"/>
              <a:t>Mankind’s Knowledge</a:t>
            </a:r>
          </a:p>
          <a:p>
            <a:pPr lvl="2"/>
            <a:r>
              <a:rPr lang="en-US"/>
              <a:t>Our Approach</a:t>
            </a:r>
            <a:endParaRPr lang="en-US" dirty="0"/>
          </a:p>
          <a:p>
            <a:pPr lvl="3"/>
            <a:r>
              <a:rPr lang="en-US" dirty="0"/>
              <a:t>To Life</a:t>
            </a:r>
          </a:p>
          <a:p>
            <a:pPr lvl="3"/>
            <a:r>
              <a:rPr lang="en-US" dirty="0"/>
              <a:t>To Health</a:t>
            </a:r>
          </a:p>
          <a:p>
            <a:pPr lvl="3"/>
            <a:r>
              <a:rPr lang="en-US" dirty="0"/>
              <a:t>To Religious Doctrine</a:t>
            </a:r>
          </a:p>
          <a:p>
            <a:pPr lvl="3"/>
            <a:r>
              <a:rPr lang="en-US" dirty="0"/>
              <a:t>To Gods Works &amp; Actions</a:t>
            </a:r>
          </a:p>
          <a:p>
            <a:pPr lvl="2"/>
            <a:r>
              <a:rPr lang="en-US" dirty="0"/>
              <a:t>We Know Somethings</a:t>
            </a:r>
          </a:p>
          <a:p>
            <a:pPr lvl="2"/>
            <a:r>
              <a:rPr lang="en-US" dirty="0"/>
              <a:t>We Don’t Know All</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9</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3312510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additive="base">
                                        <p:cTn id="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anim calcmode="lin" valueType="num">
                                      <p:cBhvr additive="base">
                                        <p:cTn id="1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 calcmode="lin" valueType="num">
                                      <p:cBhvr additive="base">
                                        <p:cTn id="1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 calcmode="lin" valueType="num">
                                      <p:cBhvr additive="base">
                                        <p:cTn id="2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anim calcmode="lin" valueType="num">
                                      <p:cBhvr additive="base">
                                        <p:cTn id="2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anim calcmode="lin" valueType="num">
                                      <p:cBhvr additive="base">
                                        <p:cTn id="29"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anim calcmode="lin" valueType="num">
                                      <p:cBhvr additive="base">
                                        <p:cTn id="35"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 calcmode="lin" valueType="num">
                                      <p:cBhvr additive="base">
                                        <p:cTn id="39"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6">
                                            <p:txEl>
                                              <p:pRg st="12" end="12"/>
                                            </p:txEl>
                                          </p:spTgt>
                                        </p:tgtEl>
                                        <p:attrNameLst>
                                          <p:attrName>style.visibility</p:attrName>
                                        </p:attrNameLst>
                                      </p:cBhvr>
                                      <p:to>
                                        <p:strVal val="visible"/>
                                      </p:to>
                                    </p:set>
                                    <p:anim calcmode="lin" valueType="num">
                                      <p:cBhvr additive="base">
                                        <p:cTn id="45"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12" end="1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
                                            <p:txEl>
                                              <p:pRg st="13" end="13"/>
                                            </p:txEl>
                                          </p:spTgt>
                                        </p:tgtEl>
                                        <p:attrNameLst>
                                          <p:attrName>style.visibility</p:attrName>
                                        </p:attrNameLst>
                                      </p:cBhvr>
                                      <p:to>
                                        <p:strVal val="visible"/>
                                      </p:to>
                                    </p:set>
                                    <p:anim calcmode="lin" valueType="num">
                                      <p:cBhvr additive="base">
                                        <p:cTn id="49" dur="5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lstStyle/>
          <a:p>
            <a:r>
              <a:rPr lang="en-US" dirty="0"/>
              <a:t>A Work Of God</a:t>
            </a:r>
          </a:p>
          <a:p>
            <a:pPr lvl="1"/>
            <a:r>
              <a:rPr lang="en-US" dirty="0"/>
              <a:t>1 Cor 10:12-13, Wherefore let him that thinks he stands take heed lest he fall.13 There hath no temptation taken you, but such as is common to man: but God is faithful, who will not suffer you to be tempted above that ye are able; but will with the temptation also make a way to escape, that ye may be able to bear it</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10</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1717663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normAutofit fontScale="92500" lnSpcReduction="10000"/>
          </a:bodyPr>
          <a:lstStyle/>
          <a:p>
            <a:r>
              <a:rPr lang="en-US" dirty="0"/>
              <a:t>Faith Or Fear</a:t>
            </a:r>
          </a:p>
          <a:p>
            <a:pPr lvl="1"/>
            <a:r>
              <a:rPr lang="en-US" dirty="0"/>
              <a:t>Ex 20:18-21, And all the people saw the thundering's, and the lightnings, and the noise of the trumpet, and the mountain smoking: and when the people saw it, they removed, and stood afar off.19 And they said unto Moses, Speak thou with us, and we will hear: but let not God speak with us, lest we die.20 And Moses said unto the people, Fear not: for God is come to prove you, and that his fear may be before your faces, that ye sin not.21 And the people stood afar off, and Moses drew near unto the thick darkness where God was.</a:t>
            </a:r>
          </a:p>
          <a:p>
            <a:endParaRPr lang="en-US" dirty="0"/>
          </a:p>
          <a:p>
            <a:endParaRPr lang="en-US" dirty="0"/>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11</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4041618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normAutofit/>
          </a:bodyPr>
          <a:lstStyle/>
          <a:p>
            <a:r>
              <a:rPr lang="en-US" dirty="0"/>
              <a:t>Faith In God’s </a:t>
            </a:r>
            <a:r>
              <a:rPr lang="en-US"/>
              <a:t>Un-Disclosed Works</a:t>
            </a:r>
            <a:endParaRPr lang="en-US" dirty="0"/>
          </a:p>
          <a:p>
            <a:pPr lvl="1"/>
            <a:r>
              <a:rPr lang="en-US" dirty="0"/>
              <a:t>John 20:28-29, Thomas answered him, "My Lord and my God!"29 Jesus told him, "Is it because you have seen me that you have believed? How blessed are those who have never seen me and yet have believed!"</a:t>
            </a:r>
          </a:p>
          <a:p>
            <a:endParaRPr lang="en-US" dirty="0"/>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12</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2883441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Default Design">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5850</TotalTime>
  <Words>672</Words>
  <Application>Microsoft Office PowerPoint</Application>
  <PresentationFormat>On-screen Show (4:3)</PresentationFormat>
  <Paragraphs>122</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Footlight MT Light</vt:lpstr>
      <vt:lpstr>Pythagoras</vt:lpstr>
      <vt:lpstr>Wingdings</vt:lpstr>
      <vt:lpstr>Default Design</vt:lpstr>
      <vt:lpstr>PowerPoint Presentation</vt:lpstr>
      <vt:lpstr>Faith</vt:lpstr>
      <vt:lpstr>Faith</vt:lpstr>
      <vt:lpstr>Faith</vt:lpstr>
      <vt:lpstr>Faith</vt:lpstr>
      <vt:lpstr>Faith</vt:lpstr>
      <vt:lpstr>Faith</vt:lpstr>
      <vt:lpstr>Faith</vt:lpstr>
      <vt:lpstr>Faith</vt:lpstr>
      <vt:lpstr>Faith</vt:lpstr>
      <vt:lpstr>Faith</vt:lpstr>
      <vt:lpstr>Faith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CountryBoy</dc:creator>
  <cp:lastModifiedBy>Ross Ward</cp:lastModifiedBy>
  <cp:revision>679</cp:revision>
  <dcterms:created xsi:type="dcterms:W3CDTF">2007-08-12T19:12:51Z</dcterms:created>
  <dcterms:modified xsi:type="dcterms:W3CDTF">2023-03-26T20:36:22Z</dcterms:modified>
</cp:coreProperties>
</file>