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331" r:id="rId3"/>
    <p:sldId id="337" r:id="rId4"/>
    <p:sldId id="338" r:id="rId5"/>
    <p:sldId id="344" r:id="rId6"/>
    <p:sldId id="334" r:id="rId7"/>
    <p:sldId id="341" r:id="rId8"/>
    <p:sldId id="347" r:id="rId9"/>
    <p:sldId id="348" r:id="rId10"/>
    <p:sldId id="346" r:id="rId11"/>
    <p:sldId id="33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A953"/>
    <a:srgbClr val="800000"/>
    <a:srgbClr val="E9DAA3"/>
    <a:srgbClr val="F1E499"/>
    <a:srgbClr val="EEF6BC"/>
    <a:srgbClr val="333399"/>
    <a:srgbClr val="660066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065" autoAdjust="0"/>
  </p:normalViewPr>
  <p:slideViewPr>
    <p:cSldViewPr>
      <p:cViewPr varScale="1">
        <p:scale>
          <a:sx n="81" d="100"/>
          <a:sy n="81" d="100"/>
        </p:scale>
        <p:origin x="159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-1524" y="25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3231D-E7D2-466E-BE31-B256B3D63533}" type="datetimeFigureOut">
              <a:rPr lang="en-US" smtClean="0"/>
              <a:pPr/>
              <a:t>3/19/2023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A11CFE-4EBF-43A0-94C5-B6105F15D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765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C0A2C8-E96D-43C2-ABCC-6CE67EC803A0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164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2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47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3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5181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4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283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100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6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978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7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146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8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9447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9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9060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10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0790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11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866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11" descr="A person jumping in the air&#10;&#10;Description automatically generated with medium confidence">
            <a:extLst>
              <a:ext uri="{FF2B5EF4-FFF2-40B4-BE49-F238E27FC236}">
                <a16:creationId xmlns:a16="http://schemas.microsoft.com/office/drawing/2014/main" id="{6693E4DF-150A-45C1-BA14-61436F2B1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2" r="15294"/>
          <a:stretch/>
        </p:blipFill>
        <p:spPr bwMode="auto">
          <a:xfrm>
            <a:off x="152400" y="0"/>
            <a:ext cx="3048000" cy="6847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3048000" cy="2161218"/>
          </a:xfrm>
          <a:noFill/>
        </p:spPr>
        <p:txBody>
          <a:bodyPr/>
          <a:lstStyle>
            <a:lvl1pPr>
              <a:defRPr sz="4000" b="1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76200"/>
            <a:ext cx="5715000" cy="67056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800" b="1"/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28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2400"/>
            </a:lvl3pPr>
            <a:lvl4pPr marL="1371600" indent="-457200">
              <a:buSzPct val="85000"/>
              <a:buFont typeface="Wingdings" panose="05000000000000000000" pitchFamily="2" charset="2"/>
              <a:buChar char="q"/>
              <a:defRPr sz="2000"/>
            </a:lvl4pPr>
            <a:lvl5pPr marL="1714500" indent="-342900">
              <a:defRPr sz="2000"/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E99C3-1083-42E8-A9B0-D7F4BEA8AE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71950" y="6532418"/>
            <a:ext cx="16002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02F67C-F03F-4A84-A527-9A3DBA52D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43600" y="6553200"/>
            <a:ext cx="32004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A5761D-2818-46FA-9812-73F46E551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600" y="6238009"/>
            <a:ext cx="2133600" cy="476250"/>
          </a:xfrm>
        </p:spPr>
        <p:txBody>
          <a:bodyPr/>
          <a:lstStyle>
            <a:lvl1pPr algn="ctr">
              <a:defRPr sz="3200" b="1"/>
            </a:lvl1pPr>
          </a:lstStyle>
          <a:p>
            <a:fld id="{D867EC1A-459D-4CB5-A423-76398770BC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B5B3364-BCA1-41D5-5629-347BD68721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733800"/>
            <a:ext cx="2971800" cy="1828800"/>
          </a:xfrm>
        </p:spPr>
        <p:txBody>
          <a:bodyPr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A40E63-276A-4B2C-9413-2AD3E82F8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976" y="1444256"/>
            <a:ext cx="8610600" cy="54102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36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3200"/>
            </a:lvl3pPr>
            <a:lvl4pPr marL="1371600" indent="-457200">
              <a:buSzPct val="85000"/>
              <a:buFont typeface="Wingdings" panose="05000000000000000000" pitchFamily="2" charset="2"/>
              <a:buChar char="q"/>
              <a:defRPr sz="2800"/>
            </a:lvl4pPr>
            <a:lvl5pPr marL="1714500" indent="-342900"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4EFEF11-1152-4628-B147-2E70C71BC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8382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CB6AA8-A720-4498-B17C-72A0FEF284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2" y="6553200"/>
            <a:ext cx="1524000" cy="304800"/>
          </a:xfrm>
        </p:spPr>
        <p:txBody>
          <a:bodyPr/>
          <a:lstStyle/>
          <a:p>
            <a:r>
              <a:rPr lang="en-US" dirty="0"/>
              <a:t>Don McClain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AD5013-0581-4DE4-872F-1BE54644C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62600" y="6553200"/>
            <a:ext cx="3581400" cy="304800"/>
          </a:xfrm>
        </p:spPr>
        <p:txBody>
          <a:bodyPr/>
          <a:lstStyle/>
          <a:p>
            <a:r>
              <a:rPr lang="en-US" dirty="0"/>
              <a:t>W 65th St church of Christ / July 29,2007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35403-35D0-41AF-A124-A0B398E6E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425" y="6315075"/>
            <a:ext cx="611376" cy="476250"/>
          </a:xfrm>
        </p:spPr>
        <p:txBody>
          <a:bodyPr/>
          <a:lstStyle>
            <a:lvl1pPr algn="ctr">
              <a:defRPr sz="2400" b="1"/>
            </a:lvl1pPr>
          </a:lstStyle>
          <a:p>
            <a:fld id="{D867EC1A-459D-4CB5-A423-76398770B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813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Footlight MT Light" pitchFamily="18" charset="0"/>
              </a:defRPr>
            </a:lvl1pPr>
          </a:lstStyle>
          <a:p>
            <a:r>
              <a:rPr lang="en-US"/>
              <a:t>Don McClain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553200"/>
            <a:ext cx="586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Footlight MT Light" pitchFamily="18" charset="0"/>
              </a:defRPr>
            </a:lvl1pPr>
          </a:lstStyle>
          <a:p>
            <a:r>
              <a:rPr lang="en-US"/>
              <a:t>W 65th St church of Christ / July 29,2007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867EC1A-459D-4CB5-A423-76398770BCA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9" r:id="rId7"/>
    <p:sldLayoutId id="2147483667" r:id="rId8"/>
    <p:sldLayoutId id="2147483668" r:id="rId9"/>
  </p:sldLayoutIdLst>
  <p:transition>
    <p:dissolve/>
  </p:transition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je3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CC99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-12174"/>
            <a:ext cx="9144000" cy="68580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7010400" y="0"/>
            <a:ext cx="2133600" cy="476250"/>
          </a:xfrm>
        </p:spPr>
        <p:txBody>
          <a:bodyPr/>
          <a:lstStyle/>
          <a:p>
            <a:fld id="{B530F00D-3BD1-47D9-853D-D1AB3EFB61B8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25500" y="2870065"/>
            <a:ext cx="3637594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0"/>
                <a:solidFill>
                  <a:srgbClr val="FFFF00"/>
                </a:solidFill>
                <a:effectLst>
                  <a:glow rad="101600">
                    <a:srgbClr val="CC9900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latin typeface="Pythagoras" pitchFamily="2" charset="0"/>
              </a:rPr>
              <a:t>Word Of The Month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08CC79-4E25-4621-A96C-A41E43EF2A3C}"/>
              </a:ext>
            </a:extLst>
          </p:cNvPr>
          <p:cNvSpPr/>
          <p:nvPr/>
        </p:nvSpPr>
        <p:spPr>
          <a:xfrm>
            <a:off x="1447800" y="4983817"/>
            <a:ext cx="24577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FF00"/>
                </a:solidFill>
                <a:latin typeface="Pythagoras"/>
                <a:cs typeface="Times New Roman" panose="02020603050405020304" pitchFamily="18" charset="0"/>
              </a:rPr>
              <a:t>2 Pet 2:4-9</a:t>
            </a:r>
            <a:endParaRPr lang="en-US" sz="4000" b="1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FF00"/>
              </a:solidFill>
              <a:latin typeface="Pythagora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1534B1-E621-87F1-24DB-4679A6CB82F2}"/>
              </a:ext>
            </a:extLst>
          </p:cNvPr>
          <p:cNvSpPr txBox="1"/>
          <p:nvPr/>
        </p:nvSpPr>
        <p:spPr>
          <a:xfrm>
            <a:off x="204742" y="953052"/>
            <a:ext cx="4114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0"/>
                <a:solidFill>
                  <a:srgbClr val="FFFF00"/>
                </a:solidFill>
                <a:effectLst>
                  <a:glow rad="101600">
                    <a:srgbClr val="CC9900">
                      <a:alpha val="40000"/>
                    </a:srgbClr>
                  </a:glow>
                  <a:reflection blurRad="12700" stA="50000" endPos="50000" dist="5000" dir="5400000" sy="-100000" rotWithShape="0"/>
                </a:effectLst>
                <a:latin typeface="Pythagoras" pitchFamily="2" charset="0"/>
              </a:rPr>
              <a:t>Faith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Is God?</a:t>
            </a:r>
          </a:p>
          <a:p>
            <a:pPr lvl="1"/>
            <a:r>
              <a:rPr lang="en-US" dirty="0"/>
              <a:t>Rom 8, Our Ally</a:t>
            </a:r>
          </a:p>
          <a:p>
            <a:pPr lvl="2"/>
            <a:r>
              <a:rPr lang="en-US" dirty="0"/>
              <a:t>If God be FOR us, who can be against us!</a:t>
            </a:r>
          </a:p>
          <a:p>
            <a:pPr lvl="1"/>
            <a:r>
              <a:rPr lang="en-US" dirty="0"/>
              <a:t>1 Jn 4:7-11, God IS Love</a:t>
            </a:r>
          </a:p>
          <a:p>
            <a:pPr lvl="2"/>
            <a:r>
              <a:rPr lang="en-US" dirty="0"/>
              <a:t>Love</a:t>
            </a:r>
          </a:p>
          <a:p>
            <a:pPr lvl="2"/>
            <a:r>
              <a:rPr lang="en-US" dirty="0"/>
              <a:t>Merciful</a:t>
            </a:r>
          </a:p>
          <a:p>
            <a:pPr lvl="2"/>
            <a:r>
              <a:rPr lang="en-US" dirty="0"/>
              <a:t>Gracious</a:t>
            </a:r>
          </a:p>
          <a:p>
            <a:pPr lvl="2"/>
            <a:r>
              <a:rPr lang="en-US" dirty="0"/>
              <a:t>Forgiving</a:t>
            </a:r>
          </a:p>
          <a:p>
            <a:pPr lvl="2"/>
            <a:r>
              <a:rPr lang="en-US" dirty="0"/>
              <a:t>Longsuffering/Forbearing</a:t>
            </a:r>
          </a:p>
          <a:p>
            <a:pPr lvl="2"/>
            <a:r>
              <a:rPr lang="en-US" dirty="0"/>
              <a:t>Faithful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8B31207-810F-5FAF-CE1B-635BACA38824}"/>
              </a:ext>
            </a:extLst>
          </p:cNvPr>
          <p:cNvSpPr/>
          <p:nvPr/>
        </p:nvSpPr>
        <p:spPr>
          <a:xfrm>
            <a:off x="3505200" y="4038600"/>
            <a:ext cx="4876800" cy="6858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1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Rom 2:4, God’s Forbearance </a:t>
            </a:r>
          </a:p>
          <a:p>
            <a:pPr lvl="1"/>
            <a:r>
              <a:rPr lang="en-US" dirty="0"/>
              <a:t>Self-Restraint Or Holding Back Of God</a:t>
            </a:r>
          </a:p>
          <a:p>
            <a:pPr lvl="1"/>
            <a:r>
              <a:rPr lang="en-US" dirty="0"/>
              <a:t>Riches Of Forbearance</a:t>
            </a:r>
          </a:p>
          <a:p>
            <a:pPr lvl="2"/>
            <a:r>
              <a:rPr lang="en-US" dirty="0"/>
              <a:t>Abundant or Great</a:t>
            </a:r>
          </a:p>
          <a:p>
            <a:pPr lvl="2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God Is:</a:t>
            </a:r>
          </a:p>
          <a:p>
            <a:r>
              <a:rPr lang="en-US" dirty="0"/>
              <a:t>Longsuffering &amp; Forbearing</a:t>
            </a:r>
          </a:p>
        </p:txBody>
      </p:sp>
    </p:spTree>
    <p:extLst>
      <p:ext uri="{BB962C8B-B14F-4D97-AF65-F5344CB8AC3E}">
        <p14:creationId xmlns:p14="http://schemas.microsoft.com/office/powerpoint/2010/main" val="37004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Rom 2:4, God’s Longsuffering </a:t>
            </a:r>
          </a:p>
          <a:p>
            <a:pPr lvl="1"/>
            <a:r>
              <a:rPr lang="en-US" dirty="0"/>
              <a:t>Slow to anger, slow to punish, mild and slow in avenging </a:t>
            </a:r>
          </a:p>
          <a:p>
            <a:pPr lvl="1"/>
            <a:r>
              <a:rPr lang="en-US" dirty="0"/>
              <a:t>“That quality of self-restraint in the face of provocation which does not retaliate or promptly punish. It is the opposite of anger”</a:t>
            </a:r>
          </a:p>
          <a:p>
            <a:pPr lvl="1"/>
            <a:r>
              <a:rPr lang="en-US" dirty="0"/>
              <a:t>Riches Of Longsuffering</a:t>
            </a:r>
          </a:p>
          <a:p>
            <a:pPr lvl="2"/>
            <a:r>
              <a:rPr lang="en-US" dirty="0"/>
              <a:t>Abundant or Great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God Is:</a:t>
            </a:r>
          </a:p>
          <a:p>
            <a:r>
              <a:rPr lang="en-US" dirty="0"/>
              <a:t>Longsuffering &amp; Forbearing</a:t>
            </a:r>
          </a:p>
        </p:txBody>
      </p:sp>
    </p:spTree>
    <p:extLst>
      <p:ext uri="{BB962C8B-B14F-4D97-AF65-F5344CB8AC3E}">
        <p14:creationId xmlns:p14="http://schemas.microsoft.com/office/powerpoint/2010/main" val="105858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Evidenced By </a:t>
            </a:r>
          </a:p>
          <a:p>
            <a:pPr lvl="1"/>
            <a:r>
              <a:rPr lang="en-US" dirty="0"/>
              <a:t>2 Pet 2:5, Noah</a:t>
            </a:r>
          </a:p>
          <a:p>
            <a:pPr lvl="2"/>
            <a:r>
              <a:rPr lang="en-US" dirty="0"/>
              <a:t>Gen 6, Ark built in 55-75 years.</a:t>
            </a:r>
          </a:p>
          <a:p>
            <a:pPr lvl="2"/>
            <a:r>
              <a:rPr lang="en-US" dirty="0"/>
              <a:t>1 Pet 3:20, Longsuffering of God </a:t>
            </a:r>
          </a:p>
          <a:p>
            <a:pPr lvl="3"/>
            <a:r>
              <a:rPr lang="en-US" dirty="0"/>
              <a:t>He Waited</a:t>
            </a:r>
          </a:p>
          <a:p>
            <a:pPr lvl="1"/>
            <a:r>
              <a:rPr lang="en-US" dirty="0"/>
              <a:t>2 Pet 2:6-8, Lot</a:t>
            </a:r>
          </a:p>
          <a:p>
            <a:pPr lvl="2"/>
            <a:r>
              <a:rPr lang="en-US" dirty="0"/>
              <a:t>Gen 19:15-17, Lot lingered </a:t>
            </a:r>
          </a:p>
          <a:p>
            <a:pPr lvl="1"/>
            <a:r>
              <a:rPr lang="en-US" dirty="0"/>
              <a:t>2 Pet 2:9, God Knows How To Preserve the Just</a:t>
            </a:r>
          </a:p>
          <a:p>
            <a:pPr lvl="1"/>
            <a:r>
              <a:rPr lang="en-US" dirty="0"/>
              <a:t>Peter Is Establishing Reasons To Trust God</a:t>
            </a:r>
          </a:p>
          <a:p>
            <a:pPr lvl="2"/>
            <a:r>
              <a:rPr lang="en-US" dirty="0"/>
              <a:t>To Have Faith In God</a:t>
            </a:r>
          </a:p>
          <a:p>
            <a:pPr lvl="2"/>
            <a:r>
              <a:rPr lang="en-US" dirty="0"/>
              <a:t>God Is Their Ally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God Is:</a:t>
            </a:r>
          </a:p>
          <a:p>
            <a:r>
              <a:rPr lang="en-US" dirty="0"/>
              <a:t>Longsuffering &amp; Forbearing</a:t>
            </a:r>
          </a:p>
        </p:txBody>
      </p:sp>
    </p:spTree>
    <p:extLst>
      <p:ext uri="{BB962C8B-B14F-4D97-AF65-F5344CB8AC3E}">
        <p14:creationId xmlns:p14="http://schemas.microsoft.com/office/powerpoint/2010/main" val="395915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Critical Nature Of Faith</a:t>
            </a:r>
          </a:p>
          <a:p>
            <a:pPr lvl="1"/>
            <a:r>
              <a:rPr lang="en-US" dirty="0"/>
              <a:t>Absolute Necessity</a:t>
            </a:r>
          </a:p>
          <a:p>
            <a:pPr lvl="2"/>
            <a:r>
              <a:rPr lang="en-US" dirty="0"/>
              <a:t>Heb 11:6, Without faith it is impossible to please Him</a:t>
            </a:r>
          </a:p>
          <a:p>
            <a:r>
              <a:rPr lang="en-US" dirty="0"/>
              <a:t>God IS Love</a:t>
            </a:r>
          </a:p>
          <a:p>
            <a:pPr lvl="1"/>
            <a:r>
              <a:rPr lang="en-US" dirty="0"/>
              <a:t>Good</a:t>
            </a:r>
          </a:p>
          <a:p>
            <a:pPr lvl="1"/>
            <a:r>
              <a:rPr lang="en-US" dirty="0"/>
              <a:t>Merciful</a:t>
            </a:r>
          </a:p>
          <a:p>
            <a:pPr lvl="1"/>
            <a:r>
              <a:rPr lang="en-US" dirty="0"/>
              <a:t>Gracious</a:t>
            </a:r>
          </a:p>
          <a:p>
            <a:pPr lvl="1"/>
            <a:r>
              <a:rPr lang="en-US" dirty="0"/>
              <a:t>Forgiving</a:t>
            </a:r>
          </a:p>
          <a:p>
            <a:pPr lvl="1"/>
            <a:r>
              <a:rPr lang="en-US" dirty="0"/>
              <a:t>Longsuffering/Forbearing</a:t>
            </a:r>
          </a:p>
          <a:p>
            <a:pPr lvl="1"/>
            <a:r>
              <a:rPr lang="en-US" dirty="0"/>
              <a:t>Faithful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50570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God’s “Swift” Judgments</a:t>
            </a:r>
          </a:p>
          <a:p>
            <a:pPr lvl="1"/>
            <a:r>
              <a:rPr lang="en-US" dirty="0"/>
              <a:t>Gen 19:26, Lot’s Wife</a:t>
            </a:r>
          </a:p>
          <a:p>
            <a:pPr lvl="1"/>
            <a:r>
              <a:rPr lang="en-US" dirty="0"/>
              <a:t>Lev 10:1-3, Nadab and Abihu</a:t>
            </a:r>
          </a:p>
          <a:p>
            <a:pPr lvl="1"/>
            <a:r>
              <a:rPr lang="en-US" dirty="0"/>
              <a:t>Num 15:32-36, Man picking up sticks on sabbath</a:t>
            </a:r>
          </a:p>
          <a:p>
            <a:pPr lvl="1"/>
            <a:r>
              <a:rPr lang="en-US" dirty="0"/>
              <a:t>Dan 4:28-37, King Nebuchadnezzar cursed to eat grass</a:t>
            </a:r>
          </a:p>
          <a:p>
            <a:pPr lvl="1"/>
            <a:r>
              <a:rPr lang="en-US" dirty="0"/>
              <a:t>Lk 12:13-21, Parable of the Rich Fool</a:t>
            </a:r>
          </a:p>
          <a:p>
            <a:pPr lvl="1"/>
            <a:r>
              <a:rPr lang="en-US" dirty="0"/>
              <a:t>Acts 5:1-11, Ananias and Sapphira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 Counter Point?</a:t>
            </a:r>
          </a:p>
        </p:txBody>
      </p:sp>
    </p:spTree>
    <p:extLst>
      <p:ext uri="{BB962C8B-B14F-4D97-AF65-F5344CB8AC3E}">
        <p14:creationId xmlns:p14="http://schemas.microsoft.com/office/powerpoint/2010/main" val="4244315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God IS: Longsuffering &amp; Forbearing</a:t>
            </a:r>
          </a:p>
          <a:p>
            <a:pPr lvl="1"/>
            <a:r>
              <a:rPr lang="en-US" dirty="0"/>
              <a:t>Evidence By</a:t>
            </a:r>
          </a:p>
          <a:p>
            <a:pPr lvl="2"/>
            <a:r>
              <a:rPr lang="en-US" dirty="0"/>
              <a:t>2 Pet 2:5, Noah</a:t>
            </a:r>
          </a:p>
          <a:p>
            <a:pPr lvl="2"/>
            <a:r>
              <a:rPr lang="en-US" dirty="0"/>
              <a:t>2 Pet 2:6-8, Lot</a:t>
            </a:r>
          </a:p>
          <a:p>
            <a:pPr lvl="2"/>
            <a:r>
              <a:rPr lang="en-US" dirty="0"/>
              <a:t>2 Pet 2:9, God Knows How To Preserve the Just</a:t>
            </a:r>
          </a:p>
          <a:p>
            <a:pPr lvl="2"/>
            <a:r>
              <a:rPr lang="en-US" dirty="0"/>
              <a:t>Abraham</a:t>
            </a:r>
          </a:p>
          <a:p>
            <a:pPr lvl="2"/>
            <a:r>
              <a:rPr lang="en-US" dirty="0"/>
              <a:t>David</a:t>
            </a:r>
          </a:p>
          <a:p>
            <a:pPr lvl="2"/>
            <a:r>
              <a:rPr lang="en-US" dirty="0"/>
              <a:t>Nineveh</a:t>
            </a:r>
          </a:p>
          <a:p>
            <a:pPr lvl="2"/>
            <a:r>
              <a:rPr lang="en-US" dirty="0"/>
              <a:t>Saul of Tarsus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57915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Faith In God</a:t>
            </a:r>
          </a:p>
          <a:p>
            <a:pPr lvl="1"/>
            <a:r>
              <a:rPr lang="en-US" dirty="0"/>
              <a:t>Beyond Analytical Faith In God</a:t>
            </a:r>
          </a:p>
          <a:p>
            <a:pPr lvl="2"/>
            <a:r>
              <a:rPr lang="en-US" dirty="0"/>
              <a:t>Facts &amp; Figures</a:t>
            </a:r>
          </a:p>
          <a:p>
            <a:pPr lvl="2"/>
            <a:r>
              <a:rPr lang="en-US" dirty="0"/>
              <a:t>Dates, Names, Events, etc.</a:t>
            </a:r>
          </a:p>
          <a:p>
            <a:pPr lvl="1"/>
            <a:r>
              <a:rPr lang="en-US" dirty="0"/>
              <a:t>Heb 11:6, Trust God IS</a:t>
            </a:r>
          </a:p>
          <a:p>
            <a:pPr lvl="2"/>
            <a:r>
              <a:rPr lang="en-US" dirty="0"/>
              <a:t>Longsuffering &amp; Forbearing!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93964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Reconciling Faith &amp; Fear</a:t>
            </a:r>
          </a:p>
          <a:p>
            <a:pPr lvl="1"/>
            <a:r>
              <a:rPr lang="en-US" dirty="0"/>
              <a:t>God’s Mercy, Grace, Longsuffering, Forbearing AND God’s “Swift” Judgments</a:t>
            </a:r>
          </a:p>
          <a:p>
            <a:pPr lvl="1"/>
            <a:r>
              <a:rPr lang="en-US" dirty="0"/>
              <a:t>Trust God </a:t>
            </a:r>
          </a:p>
          <a:p>
            <a:pPr lvl="2"/>
            <a:r>
              <a:rPr lang="en-US" dirty="0"/>
              <a:t>Only He Knows!</a:t>
            </a:r>
          </a:p>
          <a:p>
            <a:pPr lvl="2"/>
            <a:r>
              <a:rPr lang="en-US" dirty="0"/>
              <a:t>Just How Swift Was It?</a:t>
            </a:r>
          </a:p>
          <a:p>
            <a:pPr lvl="2"/>
            <a:r>
              <a:rPr lang="en-US" dirty="0"/>
              <a:t>How much time was given for Repentance?</a:t>
            </a:r>
          </a:p>
          <a:p>
            <a:pPr lvl="2"/>
            <a:r>
              <a:rPr lang="en-US" dirty="0"/>
              <a:t>God Is Omniscience &amp; Just</a:t>
            </a:r>
          </a:p>
          <a:p>
            <a:pPr lvl="1"/>
            <a:r>
              <a:rPr lang="en-US" dirty="0"/>
              <a:t>Provoking Or Living In Fear (Phobia):</a:t>
            </a:r>
          </a:p>
          <a:p>
            <a:pPr lvl="2"/>
            <a:r>
              <a:rPr lang="en-US" dirty="0"/>
              <a:t>Rev 21:8, The Fearful (Those Who Fear To Act) Are Rejected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03511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Faith In God </a:t>
            </a:r>
          </a:p>
          <a:p>
            <a:pPr lvl="1"/>
            <a:r>
              <a:rPr lang="en-US" dirty="0"/>
              <a:t>He IS Longsuffering &amp; Forbearing </a:t>
            </a:r>
          </a:p>
          <a:p>
            <a:pPr lvl="2"/>
            <a:r>
              <a:rPr lang="en-US" dirty="0"/>
              <a:t>For Our Reconciliation</a:t>
            </a:r>
          </a:p>
          <a:p>
            <a:pPr lvl="3"/>
            <a:r>
              <a:rPr lang="en-US" dirty="0"/>
              <a:t>2 Pet 3:9, “The Lord is not slack concerning his promise ... but is longsuffering toward us, not willing that any should perish, but that all should come to repentance.”</a:t>
            </a:r>
          </a:p>
          <a:p>
            <a:pPr lvl="3"/>
            <a:r>
              <a:rPr lang="en-US" dirty="0"/>
              <a:t>God Waited On Noah &amp; Lot!</a:t>
            </a:r>
          </a:p>
          <a:p>
            <a:pPr lvl="3"/>
            <a:r>
              <a:rPr lang="en-US" dirty="0"/>
              <a:t>His Desire Is That We Are Saved!</a:t>
            </a:r>
          </a:p>
          <a:p>
            <a:pPr lvl="3"/>
            <a:r>
              <a:rPr lang="en-US" dirty="0"/>
              <a:t>What Does HE Do About It?</a:t>
            </a:r>
          </a:p>
          <a:p>
            <a:pPr lvl="2"/>
            <a:r>
              <a:rPr lang="en-US" dirty="0"/>
              <a:t>A Blessing For The Justified</a:t>
            </a:r>
          </a:p>
          <a:p>
            <a:pPr lvl="3"/>
            <a:r>
              <a:rPr lang="en-US" dirty="0"/>
              <a:t>Faith In God – NOT Fear!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171766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5739</TotalTime>
  <Words>517</Words>
  <Application>Microsoft Office PowerPoint</Application>
  <PresentationFormat>On-screen Show (4:3)</PresentationFormat>
  <Paragraphs>128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Footlight MT Light</vt:lpstr>
      <vt:lpstr>Pythagoras</vt:lpstr>
      <vt:lpstr>Wingdings</vt:lpstr>
      <vt:lpstr>Default Design</vt:lpstr>
      <vt:lpstr>PowerPoint Presentation</vt:lpstr>
      <vt:lpstr>Faith</vt:lpstr>
      <vt:lpstr>Faith</vt:lpstr>
      <vt:lpstr>Faith</vt:lpstr>
      <vt:lpstr>Faith</vt:lpstr>
      <vt:lpstr>Faith</vt:lpstr>
      <vt:lpstr>Faith</vt:lpstr>
      <vt:lpstr>Faith</vt:lpstr>
      <vt:lpstr>Faith</vt:lpstr>
      <vt:lpstr>Faith</vt:lpstr>
      <vt:lpstr>Faith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CountryBoy</dc:creator>
  <cp:lastModifiedBy>Ross Ward</cp:lastModifiedBy>
  <cp:revision>621</cp:revision>
  <dcterms:created xsi:type="dcterms:W3CDTF">2007-08-12T19:12:51Z</dcterms:created>
  <dcterms:modified xsi:type="dcterms:W3CDTF">2023-03-19T20:07:55Z</dcterms:modified>
</cp:coreProperties>
</file>