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330" r:id="rId3"/>
    <p:sldId id="331" r:id="rId4"/>
    <p:sldId id="337" r:id="rId5"/>
    <p:sldId id="338" r:id="rId6"/>
    <p:sldId id="339" r:id="rId7"/>
    <p:sldId id="340" r:id="rId8"/>
    <p:sldId id="341" r:id="rId9"/>
    <p:sldId id="334" r:id="rId10"/>
    <p:sldId id="335" r:id="rId11"/>
    <p:sldId id="336" r:id="rId12"/>
    <p:sldId id="342" r:id="rId13"/>
    <p:sldId id="345" r:id="rId14"/>
    <p:sldId id="34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A953"/>
    <a:srgbClr val="800000"/>
    <a:srgbClr val="E9DAA3"/>
    <a:srgbClr val="F1E499"/>
    <a:srgbClr val="EEF6BC"/>
    <a:srgbClr val="333399"/>
    <a:srgbClr val="660066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065" autoAdjust="0"/>
  </p:normalViewPr>
  <p:slideViewPr>
    <p:cSldViewPr>
      <p:cViewPr varScale="1">
        <p:scale>
          <a:sx n="81" d="100"/>
          <a:sy n="81" d="100"/>
        </p:scale>
        <p:origin x="159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-1524" y="25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3231D-E7D2-466E-BE31-B256B3D63533}" type="datetimeFigureOut">
              <a:rPr lang="en-US" smtClean="0"/>
              <a:pPr/>
              <a:t>3/13/2023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11CFE-4EBF-43A0-94C5-B6105F15D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6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C0A2C8-E96D-43C2-ABCC-6CE67EC803A0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6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933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47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518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850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6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622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7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576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8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182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9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978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10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242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11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1880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276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3250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824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11" descr="A person jumping in the air&#10;&#10;Description automatically generated with medium confidence">
            <a:extLst>
              <a:ext uri="{FF2B5EF4-FFF2-40B4-BE49-F238E27FC236}">
                <a16:creationId xmlns:a16="http://schemas.microsoft.com/office/drawing/2014/main" id="{6693E4DF-150A-45C1-BA14-61436F2B1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2" r="15294"/>
          <a:stretch/>
        </p:blipFill>
        <p:spPr bwMode="auto">
          <a:xfrm>
            <a:off x="152400" y="0"/>
            <a:ext cx="3048000" cy="684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  <a:noFill/>
        </p:spPr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8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400"/>
            </a:lvl4pPr>
            <a:lvl5pPr marL="1714500" indent="-342900">
              <a:defRPr sz="2400"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E99C3-1083-42E8-A9B0-D7F4BEA8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71950" y="6532418"/>
            <a:ext cx="16002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2F67C-F03F-4A84-A527-9A3DBA52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43600" y="6553200"/>
            <a:ext cx="3200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5761D-2818-46FA-9812-73F46E551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238009"/>
            <a:ext cx="2133600" cy="476250"/>
          </a:xfrm>
        </p:spPr>
        <p:txBody>
          <a:bodyPr/>
          <a:lstStyle>
            <a:lvl1pPr algn="ctr">
              <a:defRPr sz="32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B5B3364-BCA1-41D5-5629-347BD6872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A40E63-276A-4B2C-9413-2AD3E82F8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976" y="1444256"/>
            <a:ext cx="8610600" cy="54102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800"/>
            </a:lvl4pPr>
            <a:lvl5pPr marL="1714500" indent="-342900"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EFEF11-1152-4628-B147-2E70C71B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8382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CB6AA8-A720-4498-B17C-72A0FEF284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2" y="6553200"/>
            <a:ext cx="1524000" cy="304800"/>
          </a:xfrm>
        </p:spPr>
        <p:txBody>
          <a:bodyPr/>
          <a:lstStyle/>
          <a:p>
            <a:r>
              <a:rPr lang="en-US" dirty="0"/>
              <a:t>Don McClain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AD5013-0581-4DE4-872F-1BE54644C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2600" y="6553200"/>
            <a:ext cx="3581400" cy="304800"/>
          </a:xfrm>
        </p:spPr>
        <p:txBody>
          <a:bodyPr/>
          <a:lstStyle/>
          <a:p>
            <a:r>
              <a:rPr lang="en-US" dirty="0"/>
              <a:t>W 65th St church of Christ / July 29,2007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35403-35D0-41AF-A124-A0B398E6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425" y="6315075"/>
            <a:ext cx="611376" cy="476250"/>
          </a:xfrm>
        </p:spPr>
        <p:txBody>
          <a:bodyPr/>
          <a:lstStyle>
            <a:lvl1pPr algn="ctr">
              <a:defRPr sz="24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13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Don McClain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553200"/>
            <a:ext cx="586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W 65th St church of Christ / July 29,2007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67EC1A-459D-4CB5-A423-76398770BCA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9" r:id="rId7"/>
    <p:sldLayoutId id="2147483667" r:id="rId8"/>
    <p:sldLayoutId id="2147483668" r:id="rId9"/>
  </p:sldLayoutIdLst>
  <p:transition>
    <p:dissolve/>
  </p:transition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je3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CC99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-12174"/>
            <a:ext cx="9144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7010400" y="0"/>
            <a:ext cx="2133600" cy="476250"/>
          </a:xfrm>
        </p:spPr>
        <p:txBody>
          <a:bodyPr/>
          <a:lstStyle/>
          <a:p>
            <a:fld id="{B530F00D-3BD1-47D9-853D-D1AB3EFB61B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25500" y="2870065"/>
            <a:ext cx="3637594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0"/>
                <a:solidFill>
                  <a:srgbClr val="FFFF00"/>
                </a:solidFill>
                <a:effectLst>
                  <a:glow rad="101600">
                    <a:srgbClr val="CC9900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latin typeface="Pythagoras" pitchFamily="2" charset="0"/>
              </a:rPr>
              <a:t>Word Of The Month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CC79-4E25-4621-A96C-A41E43EF2A3C}"/>
              </a:ext>
            </a:extLst>
          </p:cNvPr>
          <p:cNvSpPr/>
          <p:nvPr/>
        </p:nvSpPr>
        <p:spPr>
          <a:xfrm>
            <a:off x="1447800" y="4983817"/>
            <a:ext cx="24577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FF00"/>
                </a:solidFill>
                <a:latin typeface="Pythagoras"/>
                <a:cs typeface="Times New Roman" panose="02020603050405020304" pitchFamily="18" charset="0"/>
              </a:rPr>
              <a:t>1 Jn 4:7-11</a:t>
            </a:r>
            <a:endParaRPr lang="en-US" sz="40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FF00"/>
              </a:solidFill>
              <a:latin typeface="Pythagora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1534B1-E621-87F1-24DB-4679A6CB82F2}"/>
              </a:ext>
            </a:extLst>
          </p:cNvPr>
          <p:cNvSpPr txBox="1"/>
          <p:nvPr/>
        </p:nvSpPr>
        <p:spPr>
          <a:xfrm>
            <a:off x="204742" y="953052"/>
            <a:ext cx="4114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0"/>
                <a:solidFill>
                  <a:srgbClr val="FFFF00"/>
                </a:solidFill>
                <a:effectLst>
                  <a:glow rad="101600">
                    <a:srgbClr val="CC9900">
                      <a:alpha val="40000"/>
                    </a:srgbClr>
                  </a:glow>
                  <a:reflection blurRad="12700" stA="50000" endPos="50000" dist="5000" dir="5400000" sy="-100000" rotWithShape="0"/>
                </a:effectLst>
                <a:latin typeface="Pythagoras" pitchFamily="2" charset="0"/>
              </a:rPr>
              <a:t>Faith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Heb 11:6, Without Faith It Is Impossible To Please Him</a:t>
            </a:r>
          </a:p>
          <a:p>
            <a:pPr lvl="1"/>
            <a:r>
              <a:rPr lang="en-US" dirty="0"/>
              <a:t>Absolutely Necessary </a:t>
            </a:r>
          </a:p>
          <a:p>
            <a:pPr lvl="2"/>
            <a:r>
              <a:rPr lang="en-US" dirty="0"/>
              <a:t>Must Believe </a:t>
            </a:r>
          </a:p>
          <a:p>
            <a:pPr lvl="3"/>
            <a:r>
              <a:rPr lang="en-US" dirty="0"/>
              <a:t>God Is</a:t>
            </a:r>
          </a:p>
          <a:p>
            <a:pPr lvl="3"/>
            <a:r>
              <a:rPr lang="en-US" dirty="0"/>
              <a:t>God Is A Rewarder</a:t>
            </a:r>
          </a:p>
          <a:p>
            <a:pPr lvl="3"/>
            <a:r>
              <a:rPr lang="en-US" dirty="0"/>
              <a:t>Those Who Seek Him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Critical Nature of Faith</a:t>
            </a:r>
          </a:p>
        </p:txBody>
      </p:sp>
    </p:spTree>
    <p:extLst>
      <p:ext uri="{BB962C8B-B14F-4D97-AF65-F5344CB8AC3E}">
        <p14:creationId xmlns:p14="http://schemas.microsoft.com/office/powerpoint/2010/main" val="93268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Jn 4:8&amp;16, God IS Love</a:t>
            </a:r>
          </a:p>
          <a:p>
            <a:pPr lvl="1"/>
            <a:r>
              <a:rPr lang="en-US" dirty="0"/>
              <a:t>God IS Good</a:t>
            </a:r>
          </a:p>
          <a:p>
            <a:pPr lvl="2"/>
            <a:r>
              <a:rPr lang="en-US" dirty="0"/>
              <a:t>“In this was manifested the love of God toward us, because that God sent his only begotten Son into the world, that we might live through him”</a:t>
            </a:r>
          </a:p>
          <a:p>
            <a:pPr lvl="2"/>
            <a:r>
              <a:rPr lang="en-US" dirty="0"/>
              <a:t>Rom 2:4, ...the riches of his goodness ...</a:t>
            </a:r>
          </a:p>
          <a:p>
            <a:pPr lvl="2"/>
            <a:r>
              <a:rPr lang="en-US" dirty="0"/>
              <a:t>Rom 11:22, Behold the goodness ... if thou continue in his goodness</a:t>
            </a:r>
          </a:p>
          <a:p>
            <a:pPr lvl="2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Keys To Faith</a:t>
            </a:r>
          </a:p>
          <a:p>
            <a:r>
              <a:rPr lang="en-US" dirty="0"/>
              <a:t>Knowing Gods Attributes</a:t>
            </a:r>
          </a:p>
        </p:txBody>
      </p:sp>
    </p:spTree>
    <p:extLst>
      <p:ext uri="{BB962C8B-B14F-4D97-AF65-F5344CB8AC3E}">
        <p14:creationId xmlns:p14="http://schemas.microsoft.com/office/powerpoint/2010/main" val="42241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Jn 4:8&amp;16, God IS Love</a:t>
            </a:r>
          </a:p>
          <a:p>
            <a:pPr lvl="1"/>
            <a:r>
              <a:rPr lang="en-US" dirty="0"/>
              <a:t>God IS Merciful</a:t>
            </a:r>
          </a:p>
          <a:p>
            <a:pPr lvl="2"/>
            <a:r>
              <a:rPr lang="en-US" dirty="0"/>
              <a:t>“God sent his only begotten Son into the world, that we might live through him”</a:t>
            </a:r>
          </a:p>
          <a:p>
            <a:pPr lvl="2"/>
            <a:r>
              <a:rPr lang="en-US" dirty="0"/>
              <a:t>1 Pet 1:3, abundant mercy ... unto a lively hope ... To an inheritance...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Keys To Faith</a:t>
            </a:r>
          </a:p>
          <a:p>
            <a:r>
              <a:rPr lang="en-US" dirty="0"/>
              <a:t>Knowing Gods Attributes</a:t>
            </a:r>
          </a:p>
        </p:txBody>
      </p:sp>
    </p:spTree>
    <p:extLst>
      <p:ext uri="{BB962C8B-B14F-4D97-AF65-F5344CB8AC3E}">
        <p14:creationId xmlns:p14="http://schemas.microsoft.com/office/powerpoint/2010/main" val="37004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Jn 4:8&amp;16, God IS Love</a:t>
            </a:r>
          </a:p>
          <a:p>
            <a:pPr lvl="1"/>
            <a:r>
              <a:rPr lang="en-US" dirty="0"/>
              <a:t>God IS Gracious</a:t>
            </a:r>
          </a:p>
          <a:p>
            <a:pPr lvl="2"/>
            <a:r>
              <a:rPr lang="en-US" dirty="0"/>
              <a:t>“God sent his only begotten Son into the world, that we might live through him”</a:t>
            </a:r>
          </a:p>
          <a:p>
            <a:pPr lvl="2"/>
            <a:r>
              <a:rPr lang="en-US" dirty="0"/>
              <a:t>Tit 2:11-12, the grace of God that bringeth salvation...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Keys To Faith</a:t>
            </a:r>
          </a:p>
          <a:p>
            <a:r>
              <a:rPr lang="en-US" dirty="0"/>
              <a:t>Knowing Gods Attributes</a:t>
            </a:r>
          </a:p>
        </p:txBody>
      </p:sp>
    </p:spTree>
    <p:extLst>
      <p:ext uri="{BB962C8B-B14F-4D97-AF65-F5344CB8AC3E}">
        <p14:creationId xmlns:p14="http://schemas.microsoft.com/office/powerpoint/2010/main" val="394914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Jn 4:8&amp;16, God IS Love</a:t>
            </a:r>
          </a:p>
          <a:p>
            <a:pPr lvl="1"/>
            <a:r>
              <a:rPr lang="en-US" dirty="0"/>
              <a:t>God IS Forgiving</a:t>
            </a:r>
          </a:p>
          <a:p>
            <a:pPr lvl="2"/>
            <a:r>
              <a:rPr lang="en-US" dirty="0"/>
              <a:t>“God sent his only begotten Son into the world, that we might live through him”</a:t>
            </a:r>
          </a:p>
          <a:p>
            <a:pPr lvl="2"/>
            <a:r>
              <a:rPr lang="en-US" dirty="0"/>
              <a:t>Eph 4:23, God for Christ's sake hath forgiven you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Keys To Faith</a:t>
            </a:r>
          </a:p>
          <a:p>
            <a:r>
              <a:rPr lang="en-US" dirty="0"/>
              <a:t>Knowing Gods Attributes</a:t>
            </a:r>
          </a:p>
        </p:txBody>
      </p:sp>
    </p:spTree>
    <p:extLst>
      <p:ext uri="{BB962C8B-B14F-4D97-AF65-F5344CB8AC3E}">
        <p14:creationId xmlns:p14="http://schemas.microsoft.com/office/powerpoint/2010/main" val="91469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Jn 4:8&amp;16, God IS Love</a:t>
            </a:r>
          </a:p>
          <a:p>
            <a:pPr lvl="1"/>
            <a:r>
              <a:rPr lang="en-US" dirty="0"/>
              <a:t>God IS Longsuffering</a:t>
            </a:r>
          </a:p>
          <a:p>
            <a:pPr lvl="2"/>
            <a:r>
              <a:rPr lang="en-US" dirty="0"/>
              <a:t>Rom 2:4, ...the riches of his forbearance and longsuffering...</a:t>
            </a:r>
          </a:p>
          <a:p>
            <a:pPr lvl="2"/>
            <a:r>
              <a:rPr lang="en-US" dirty="0"/>
              <a:t>2 Pet 3:9 (1 Tim 2:3-6), is longsuffering to us-ward, not willing that any should perish, but that all should come to repentance</a:t>
            </a:r>
          </a:p>
          <a:p>
            <a:pPr lvl="2"/>
            <a:r>
              <a:rPr lang="en-US" dirty="0"/>
              <a:t>2 Pet 2:4-9, ...saved Noah ... delivered just Lot... The Lord knows how to deliver the godly out of temptations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Keys To Faith</a:t>
            </a:r>
          </a:p>
          <a:p>
            <a:r>
              <a:rPr lang="en-US" dirty="0"/>
              <a:t>Knowing Gods Attributes</a:t>
            </a:r>
          </a:p>
        </p:txBody>
      </p:sp>
    </p:spTree>
    <p:extLst>
      <p:ext uri="{BB962C8B-B14F-4D97-AF65-F5344CB8AC3E}">
        <p14:creationId xmlns:p14="http://schemas.microsoft.com/office/powerpoint/2010/main" val="210724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Jn 4:8&amp;16, God IS Love</a:t>
            </a:r>
          </a:p>
          <a:p>
            <a:pPr lvl="1"/>
            <a:r>
              <a:rPr lang="en-US" dirty="0"/>
              <a:t>God IS Faithful</a:t>
            </a:r>
          </a:p>
          <a:p>
            <a:pPr lvl="2"/>
            <a:r>
              <a:rPr lang="en-US" dirty="0"/>
              <a:t>1 Cor 1:9, God Is Faithful</a:t>
            </a:r>
          </a:p>
          <a:p>
            <a:pPr lvl="2"/>
            <a:r>
              <a:rPr lang="en-US" dirty="0"/>
              <a:t>God Is To Be Trusted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Keys To Faith</a:t>
            </a:r>
          </a:p>
          <a:p>
            <a:r>
              <a:rPr lang="en-US" dirty="0"/>
              <a:t>Knowing Gods Attributes</a:t>
            </a:r>
          </a:p>
        </p:txBody>
      </p:sp>
    </p:spTree>
    <p:extLst>
      <p:ext uri="{BB962C8B-B14F-4D97-AF65-F5344CB8AC3E}">
        <p14:creationId xmlns:p14="http://schemas.microsoft.com/office/powerpoint/2010/main" val="298923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Critical Nature Of Faith</a:t>
            </a:r>
          </a:p>
          <a:p>
            <a:pPr lvl="1"/>
            <a:r>
              <a:rPr lang="en-US" dirty="0"/>
              <a:t>Absolute Necessity</a:t>
            </a:r>
          </a:p>
          <a:p>
            <a:pPr lvl="2"/>
            <a:r>
              <a:rPr lang="en-US" dirty="0"/>
              <a:t>Heb 11:6, Without faith it is impossible to please Him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50570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God Is Love</a:t>
            </a:r>
          </a:p>
          <a:p>
            <a:pPr lvl="1"/>
            <a:r>
              <a:rPr lang="en-US" dirty="0"/>
              <a:t>Good</a:t>
            </a:r>
          </a:p>
          <a:p>
            <a:pPr lvl="1"/>
            <a:r>
              <a:rPr lang="en-US" dirty="0"/>
              <a:t>Merciful</a:t>
            </a:r>
          </a:p>
          <a:p>
            <a:pPr lvl="1"/>
            <a:r>
              <a:rPr lang="en-US" dirty="0"/>
              <a:t>Gracious</a:t>
            </a:r>
          </a:p>
          <a:p>
            <a:pPr lvl="1"/>
            <a:r>
              <a:rPr lang="en-US" dirty="0"/>
              <a:t>Forgiving</a:t>
            </a:r>
          </a:p>
          <a:p>
            <a:pPr lvl="1"/>
            <a:r>
              <a:rPr lang="en-US" dirty="0"/>
              <a:t>Longsuffering/Forbearing</a:t>
            </a:r>
          </a:p>
          <a:p>
            <a:pPr lvl="1"/>
            <a:r>
              <a:rPr lang="en-US" dirty="0"/>
              <a:t>Faithful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04667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God IS Love</a:t>
            </a:r>
          </a:p>
          <a:p>
            <a:pPr lvl="1"/>
            <a:r>
              <a:rPr lang="en-US" dirty="0"/>
              <a:t>Absolutely Know What We Know</a:t>
            </a:r>
          </a:p>
          <a:p>
            <a:pPr lvl="2"/>
            <a:r>
              <a:rPr lang="en-US" dirty="0"/>
              <a:t>Not Everything</a:t>
            </a:r>
          </a:p>
          <a:p>
            <a:pPr lvl="2"/>
            <a:r>
              <a:rPr lang="en-US" dirty="0"/>
              <a:t>What Is Revealed</a:t>
            </a:r>
          </a:p>
          <a:p>
            <a:pPr lvl="3"/>
            <a:r>
              <a:rPr lang="en-US" dirty="0"/>
              <a:t>Is Needful</a:t>
            </a:r>
          </a:p>
          <a:p>
            <a:pPr lvl="3"/>
            <a:r>
              <a:rPr lang="en-US" dirty="0"/>
              <a:t>Is Beneficial</a:t>
            </a:r>
          </a:p>
          <a:p>
            <a:pPr lvl="3"/>
            <a:r>
              <a:rPr lang="en-US" dirty="0"/>
              <a:t>Is Useful</a:t>
            </a:r>
          </a:p>
          <a:p>
            <a:pPr lvl="2"/>
            <a:r>
              <a:rPr lang="en-US" dirty="0"/>
              <a:t>Scripture Paints The Picture Of God The He Wants Us To See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98269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Obligations</a:t>
            </a:r>
          </a:p>
          <a:p>
            <a:pPr lvl="1"/>
            <a:r>
              <a:rPr lang="en-US" dirty="0"/>
              <a:t>1 Jn 5:1-5, Overcoming The World (Carnal)</a:t>
            </a:r>
          </a:p>
          <a:p>
            <a:pPr lvl="1"/>
            <a:r>
              <a:rPr lang="en-US" dirty="0"/>
              <a:t>Rom 11:22, Continue In His Good Favor</a:t>
            </a:r>
          </a:p>
          <a:p>
            <a:pPr lvl="2"/>
            <a:r>
              <a:rPr lang="en-US" dirty="0"/>
              <a:t>Otherwise, thou also shalt be cut off</a:t>
            </a:r>
          </a:p>
          <a:p>
            <a:pPr lvl="2"/>
            <a:r>
              <a:rPr lang="en-US" dirty="0"/>
              <a:t>Behold the severity of God... on them which fell – severity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11449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Imitators Of God</a:t>
            </a:r>
          </a:p>
          <a:p>
            <a:pPr lvl="1"/>
            <a:r>
              <a:rPr lang="en-US" dirty="0"/>
              <a:t>Reflect His Light</a:t>
            </a:r>
          </a:p>
          <a:p>
            <a:pPr lvl="2"/>
            <a:r>
              <a:rPr lang="en-US" dirty="0"/>
              <a:t>Moon And The Sun</a:t>
            </a:r>
          </a:p>
          <a:p>
            <a:pPr lvl="1"/>
            <a:r>
              <a:rPr lang="en-US" dirty="0"/>
              <a:t>Loving, Gracious, Merciful Forbearing &amp; Enduring Suffering</a:t>
            </a:r>
          </a:p>
          <a:p>
            <a:pPr lvl="2"/>
            <a:r>
              <a:rPr lang="en-US" dirty="0"/>
              <a:t>Mt 23:23, Weightier matters of the law, Judgment, Mercy, and Faith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400246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God’s Desire</a:t>
            </a:r>
          </a:p>
          <a:p>
            <a:pPr lvl="1"/>
            <a:r>
              <a:rPr lang="en-US" dirty="0"/>
              <a:t>Rom 8, God Is Our Ally</a:t>
            </a:r>
          </a:p>
          <a:p>
            <a:pPr lvl="1"/>
            <a:r>
              <a:rPr lang="en-US" dirty="0"/>
              <a:t>2 Pet 3:9, ...”not willing that any should perish, but that all should come to repentance”</a:t>
            </a:r>
          </a:p>
          <a:p>
            <a:pPr lvl="1"/>
            <a:r>
              <a:rPr lang="en-US" dirty="0"/>
              <a:t>1 Tim 2:3-6, “Who will have all men to be saved, and to come unto the knowledge of the truth”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80635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5599</TotalTime>
  <Words>584</Words>
  <Application>Microsoft Office PowerPoint</Application>
  <PresentationFormat>On-screen Show (4:3)</PresentationFormat>
  <Paragraphs>127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Footlight MT Light</vt:lpstr>
      <vt:lpstr>Pythagoras</vt:lpstr>
      <vt:lpstr>Wingdings</vt:lpstr>
      <vt:lpstr>Default Design</vt:lpstr>
      <vt:lpstr>PowerPoint Presentation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CountryBoy</dc:creator>
  <cp:lastModifiedBy>Ross Ward</cp:lastModifiedBy>
  <cp:revision>559</cp:revision>
  <dcterms:created xsi:type="dcterms:W3CDTF">2007-08-12T19:12:51Z</dcterms:created>
  <dcterms:modified xsi:type="dcterms:W3CDTF">2023-03-13T13:33:45Z</dcterms:modified>
</cp:coreProperties>
</file>