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13"/>
  </p:notesMasterIdLst>
  <p:sldIdLst>
    <p:sldId id="256" r:id="rId4"/>
    <p:sldId id="263" r:id="rId5"/>
    <p:sldId id="264" r:id="rId6"/>
    <p:sldId id="269" r:id="rId7"/>
    <p:sldId id="266" r:id="rId8"/>
    <p:sldId id="267" r:id="rId9"/>
    <p:sldId id="268" r:id="rId10"/>
    <p:sldId id="271" r:id="rId11"/>
    <p:sldId id="27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BDAA"/>
    <a:srgbClr val="663300"/>
    <a:srgbClr val="0066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03B52F-2242-4853-BF2B-D82F506354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7C7745-0FB4-44E5-8D14-884A4A36ECFD}" type="slidenum">
              <a:rPr lang="en-US"/>
              <a:pPr/>
              <a:t>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AB7ED-A810-40E9-BD74-BB383B9A54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1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8AD02-52B9-4322-A04B-00246D69C7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7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2436E-AB63-4A2A-9A73-33A7FB1FD4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7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3BF2F-13E3-4F25-B5F1-5FD57915E1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7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27" y="685800"/>
            <a:ext cx="2743200" cy="16002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198" y="136526"/>
            <a:ext cx="6019801" cy="6721474"/>
          </a:xfrm>
        </p:spPr>
        <p:txBody>
          <a:bodyPr>
            <a:normAutofit/>
          </a:bodyPr>
          <a:lstStyle>
            <a:lvl1pPr marL="0" indent="0">
              <a:buNone/>
              <a:defRPr b="1"/>
            </a:lvl1pPr>
            <a:lvl2pPr marL="404813" indent="-400050">
              <a:buFont typeface="Wingdings" panose="05000000000000000000" pitchFamily="2" charset="2"/>
              <a:buChar char="v"/>
              <a:defRPr/>
            </a:lvl2pPr>
            <a:lvl3pPr marL="685800" indent="-280988">
              <a:buFont typeface="Wingdings" panose="05000000000000000000" pitchFamily="2" charset="2"/>
              <a:buChar char="Ø"/>
              <a:defRPr/>
            </a:lvl3pPr>
            <a:lvl4pPr marL="1028700" indent="-228600">
              <a:buFont typeface="Wingdings" panose="05000000000000000000" pitchFamily="2" charset="2"/>
              <a:buChar char="§"/>
              <a:defRPr/>
            </a:lvl4pPr>
            <a:lvl5pPr marL="1319213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3BF2F-13E3-4F25-B5F1-5FD57915E1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FFD125-24D9-7483-31AB-76CA168963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" y="2895600"/>
            <a:ext cx="2743200" cy="2590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274CCF-6B11-0E70-C779-AF45F6CF7031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0" cy="6934200"/>
          </a:xfrm>
          <a:prstGeom prst="line">
            <a:avLst/>
          </a:prstGeom>
          <a:ln w="15240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FA089D-32E0-62E0-3EE6-8F260A4E857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590800"/>
            <a:ext cx="2971799" cy="0"/>
          </a:xfrm>
          <a:prstGeom prst="line">
            <a:avLst/>
          </a:prstGeom>
          <a:ln w="15240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02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31" y="0"/>
            <a:ext cx="9169831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76D95B2-0B38-40EB-B439-E73F71969D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9" y="0"/>
            <a:ext cx="9169831" cy="6858000"/>
          </a:xfrm>
          <a:prstGeom prst="rect">
            <a:avLst/>
          </a:prstGeom>
        </p:spPr>
      </p:pic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2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A0FB421-9018-46B6-8E8A-640D9C27FA5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7" name="Picture 47" descr="Where You Headed_Cb"/>
          <p:cNvPicPr>
            <a:picLocks noChangeAspect="1" noChangeArrowheads="1"/>
          </p:cNvPicPr>
          <p:nvPr userDrawn="1"/>
        </p:nvPicPr>
        <p:blipFill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A385FF-AA8D-4B54-9889-3DAC61425B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 txBox="1">
            <a:spLocks noChangeArrowheads="1"/>
          </p:cNvSpPr>
          <p:nvPr/>
        </p:nvSpPr>
        <p:spPr>
          <a:xfrm>
            <a:off x="-76200" y="0"/>
            <a:ext cx="9220200" cy="990600"/>
          </a:xfrm>
          <a:prstGeom prst="rect">
            <a:avLst/>
          </a:prstGeom>
          <a:solidFill>
            <a:srgbClr val="CABDAA"/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dirty="0">
                <a:latin typeface="Comic Sans MS" pitchFamily="66" charset="0"/>
              </a:rPr>
              <a:t>A Heart For God</a:t>
            </a:r>
          </a:p>
        </p:txBody>
      </p:sp>
      <p:sp>
        <p:nvSpPr>
          <p:cNvPr id="3" name="Rectangle 27"/>
          <p:cNvSpPr txBox="1">
            <a:spLocks noChangeArrowheads="1"/>
          </p:cNvSpPr>
          <p:nvPr/>
        </p:nvSpPr>
        <p:spPr>
          <a:xfrm>
            <a:off x="4038600" y="4800600"/>
            <a:ext cx="4953000" cy="923330"/>
          </a:xfrm>
          <a:prstGeom prst="rect">
            <a:avLst/>
          </a:prstGeom>
          <a:solidFill>
            <a:srgbClr val="CABDAA"/>
          </a:solidFill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dirty="0">
                <a:latin typeface="Comic Sans MS" pitchFamily="66" charset="0"/>
              </a:rPr>
              <a:t>1 </a:t>
            </a:r>
            <a:r>
              <a:rPr lang="en-US" sz="5400" b="1">
                <a:latin typeface="Comic Sans MS" pitchFamily="66" charset="0"/>
              </a:rPr>
              <a:t>Cor 3:1-4</a:t>
            </a:r>
            <a:endParaRPr lang="en-US" sz="54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Respect for God</a:t>
            </a:r>
          </a:p>
          <a:p>
            <a:pPr lvl="1"/>
            <a:r>
              <a:rPr lang="en-US" dirty="0"/>
              <a:t>Contrasting King Saul &amp; King David</a:t>
            </a:r>
          </a:p>
          <a:p>
            <a:pPr lvl="2"/>
            <a:r>
              <a:rPr lang="en-US" dirty="0"/>
              <a:t>1 Sam 15:22-23, Saul – Rebellious </a:t>
            </a:r>
          </a:p>
          <a:p>
            <a:pPr lvl="2"/>
            <a:r>
              <a:rPr lang="en-US" dirty="0"/>
              <a:t>1 Sam 13:13-14, David – A Man after God’s own heart</a:t>
            </a:r>
          </a:p>
          <a:p>
            <a:pPr lvl="1"/>
            <a:r>
              <a:rPr lang="en-US" dirty="0"/>
              <a:t>Lk 10:25-29, The Foremost Command</a:t>
            </a:r>
          </a:p>
          <a:p>
            <a:pPr lvl="2"/>
            <a:r>
              <a:rPr lang="en-US" dirty="0"/>
              <a:t>Thou Shalt Love The Lord Thy God </a:t>
            </a:r>
          </a:p>
          <a:p>
            <a:pPr lvl="3"/>
            <a:r>
              <a:rPr lang="en-US" dirty="0"/>
              <a:t>With All Thy Heart</a:t>
            </a:r>
          </a:p>
          <a:p>
            <a:pPr lvl="3"/>
            <a:r>
              <a:rPr lang="en-US" dirty="0"/>
              <a:t>With All Thy Soul</a:t>
            </a:r>
          </a:p>
          <a:p>
            <a:pPr lvl="3"/>
            <a:r>
              <a:rPr lang="en-US" dirty="0"/>
              <a:t>With All Thy Strength</a:t>
            </a:r>
          </a:p>
          <a:p>
            <a:pPr lvl="3"/>
            <a:r>
              <a:rPr lang="en-US" dirty="0"/>
              <a:t>With All Thy Mind</a:t>
            </a:r>
          </a:p>
          <a:p>
            <a:pPr lvl="3"/>
            <a:r>
              <a:rPr lang="en-US" dirty="0"/>
              <a:t>Thy Neighbor As Thyself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</p:txBody>
      </p:sp>
    </p:spTree>
    <p:extLst>
      <p:ext uri="{BB962C8B-B14F-4D97-AF65-F5344CB8AC3E}">
        <p14:creationId xmlns:p14="http://schemas.microsoft.com/office/powerpoint/2010/main" val="103331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Christian Transformation</a:t>
            </a:r>
          </a:p>
          <a:p>
            <a:pPr lvl="1"/>
            <a:r>
              <a:rPr lang="en-US" dirty="0"/>
              <a:t>Rom 12:2, Renewed Mind</a:t>
            </a:r>
          </a:p>
          <a:p>
            <a:pPr lvl="1"/>
            <a:r>
              <a:rPr lang="en-US" dirty="0"/>
              <a:t>Gal 5:24, Crucify the flesh with the affections and lusts</a:t>
            </a:r>
          </a:p>
          <a:p>
            <a:pPr lvl="2"/>
            <a:r>
              <a:rPr lang="en-US" dirty="0"/>
              <a:t>Gal 5:19-21, Removing Carnal</a:t>
            </a:r>
          </a:p>
          <a:p>
            <a:pPr lvl="3"/>
            <a:r>
              <a:rPr lang="en-US" dirty="0"/>
              <a:t>Desires, Revelry </a:t>
            </a:r>
          </a:p>
          <a:p>
            <a:pPr lvl="3"/>
            <a:r>
              <a:rPr lang="en-US" dirty="0"/>
              <a:t>Relational Sins </a:t>
            </a:r>
          </a:p>
          <a:p>
            <a:pPr lvl="1"/>
            <a:r>
              <a:rPr lang="en-US" dirty="0"/>
              <a:t>Carnal Lacks Discernment</a:t>
            </a:r>
          </a:p>
          <a:p>
            <a:pPr lvl="2"/>
            <a:r>
              <a:rPr lang="en-US" dirty="0"/>
              <a:t>1 Cor 3:1-4, I could not speak unto you as unto spiritual, but as unto carnal</a:t>
            </a:r>
          </a:p>
          <a:p>
            <a:pPr lvl="2"/>
            <a:r>
              <a:rPr lang="en-US" dirty="0"/>
              <a:t>Discernment</a:t>
            </a:r>
          </a:p>
          <a:p>
            <a:pPr lvl="3"/>
            <a:r>
              <a:rPr lang="en-US" dirty="0"/>
              <a:t>The Ability to understand or comprehend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</p:txBody>
      </p:sp>
    </p:spTree>
    <p:extLst>
      <p:ext uri="{BB962C8B-B14F-4D97-AF65-F5344CB8AC3E}">
        <p14:creationId xmlns:p14="http://schemas.microsoft.com/office/powerpoint/2010/main" val="269221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Motives: </a:t>
            </a:r>
          </a:p>
          <a:p>
            <a:pPr lvl="1"/>
            <a:r>
              <a:rPr lang="en-US" dirty="0"/>
              <a:t>We Know We Need To</a:t>
            </a:r>
          </a:p>
          <a:p>
            <a:pPr lvl="2"/>
            <a:r>
              <a:rPr lang="en-US" dirty="0"/>
              <a:t>God Determined </a:t>
            </a:r>
          </a:p>
          <a:p>
            <a:pPr lvl="3"/>
            <a:r>
              <a:rPr lang="en-US" dirty="0"/>
              <a:t>Right, Holy, Needful</a:t>
            </a:r>
          </a:p>
          <a:p>
            <a:pPr lvl="2"/>
            <a:r>
              <a:rPr lang="en-US" dirty="0"/>
              <a:t>Congregational Worship</a:t>
            </a:r>
          </a:p>
          <a:p>
            <a:pPr lvl="3"/>
            <a:r>
              <a:rPr lang="en-US" dirty="0"/>
              <a:t>Bible Classes</a:t>
            </a:r>
          </a:p>
          <a:p>
            <a:pPr lvl="3"/>
            <a:r>
              <a:rPr lang="en-US" dirty="0"/>
              <a:t>Singing</a:t>
            </a:r>
          </a:p>
          <a:p>
            <a:pPr lvl="3"/>
            <a:r>
              <a:rPr lang="en-US" dirty="0"/>
              <a:t>Prayer</a:t>
            </a:r>
          </a:p>
          <a:p>
            <a:pPr lvl="3"/>
            <a:r>
              <a:rPr lang="en-US" dirty="0"/>
              <a:t>Communion Of Lords Supper</a:t>
            </a:r>
          </a:p>
          <a:p>
            <a:pPr lvl="3"/>
            <a:r>
              <a:rPr lang="en-US" dirty="0"/>
              <a:t>Benevolence/Giving </a:t>
            </a:r>
          </a:p>
          <a:p>
            <a:pPr lvl="2"/>
            <a:r>
              <a:rPr lang="en-US" dirty="0"/>
              <a:t>Home Bible Reading</a:t>
            </a:r>
          </a:p>
          <a:p>
            <a:pPr lvl="2"/>
            <a:r>
              <a:rPr lang="en-US" dirty="0"/>
              <a:t>Home Prayer</a:t>
            </a:r>
          </a:p>
          <a:p>
            <a:pPr lvl="2"/>
            <a:r>
              <a:rPr lang="en-US" dirty="0"/>
              <a:t>Trust The Process</a:t>
            </a:r>
          </a:p>
          <a:p>
            <a:pPr lvl="2"/>
            <a:r>
              <a:rPr lang="en-US" dirty="0"/>
              <a:t>Virtuous Motives?</a:t>
            </a:r>
          </a:p>
          <a:p>
            <a:pPr lvl="3"/>
            <a:r>
              <a:rPr lang="en-US" dirty="0"/>
              <a:t>Christians Instructed To Transform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</p:txBody>
      </p:sp>
    </p:spTree>
    <p:extLst>
      <p:ext uri="{BB962C8B-B14F-4D97-AF65-F5344CB8AC3E}">
        <p14:creationId xmlns:p14="http://schemas.microsoft.com/office/powerpoint/2010/main" val="323255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Motives:</a:t>
            </a:r>
          </a:p>
          <a:p>
            <a:pPr lvl="1"/>
            <a:r>
              <a:rPr lang="en-US" dirty="0"/>
              <a:t>We Desire It</a:t>
            </a:r>
          </a:p>
          <a:p>
            <a:pPr lvl="2"/>
            <a:r>
              <a:rPr lang="en-US" dirty="0"/>
              <a:t>It Pleases Us</a:t>
            </a:r>
          </a:p>
          <a:p>
            <a:pPr lvl="3"/>
            <a:r>
              <a:rPr lang="en-US" dirty="0"/>
              <a:t>Long For Doing Good</a:t>
            </a:r>
          </a:p>
          <a:p>
            <a:pPr lvl="3"/>
            <a:r>
              <a:rPr lang="en-US" dirty="0"/>
              <a:t>Find Fulfillment</a:t>
            </a:r>
          </a:p>
          <a:p>
            <a:pPr lvl="2"/>
            <a:r>
              <a:rPr lang="en-US" dirty="0"/>
              <a:t>By Serving Others</a:t>
            </a:r>
          </a:p>
          <a:p>
            <a:pPr lvl="1"/>
            <a:r>
              <a:rPr lang="en-US" dirty="0"/>
              <a:t>Agape Love It</a:t>
            </a:r>
          </a:p>
          <a:p>
            <a:pPr lvl="2"/>
            <a:r>
              <a:rPr lang="en-US" dirty="0"/>
              <a:t>Doing For The Good Of Others</a:t>
            </a:r>
          </a:p>
          <a:p>
            <a:pPr lvl="2"/>
            <a:r>
              <a:rPr lang="en-US" dirty="0"/>
              <a:t>A Serving Love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</p:txBody>
      </p:sp>
    </p:spTree>
    <p:extLst>
      <p:ext uri="{BB962C8B-B14F-4D97-AF65-F5344CB8AC3E}">
        <p14:creationId xmlns:p14="http://schemas.microsoft.com/office/powerpoint/2010/main" val="33697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  <a:p>
            <a:pPr lvl="1"/>
            <a:r>
              <a:rPr lang="en-US" dirty="0"/>
              <a:t>Respect For God</a:t>
            </a:r>
          </a:p>
          <a:p>
            <a:pPr lvl="2"/>
            <a:r>
              <a:rPr lang="en-US" dirty="0"/>
              <a:t>David Had It</a:t>
            </a:r>
          </a:p>
          <a:p>
            <a:pPr lvl="2"/>
            <a:r>
              <a:rPr lang="en-US" dirty="0"/>
              <a:t>Saul Did Not Have it</a:t>
            </a:r>
          </a:p>
          <a:p>
            <a:pPr lvl="2"/>
            <a:r>
              <a:rPr lang="en-US" dirty="0"/>
              <a:t>Foremost Command</a:t>
            </a:r>
          </a:p>
          <a:p>
            <a:pPr lvl="1"/>
            <a:r>
              <a:rPr lang="en-US" dirty="0"/>
              <a:t>Christian Transformation</a:t>
            </a:r>
          </a:p>
          <a:p>
            <a:pPr lvl="2"/>
            <a:r>
              <a:rPr lang="en-US" dirty="0"/>
              <a:t>Transformed Mind</a:t>
            </a:r>
          </a:p>
          <a:p>
            <a:pPr lvl="3"/>
            <a:r>
              <a:rPr lang="en-US" dirty="0"/>
              <a:t>Carnal To Spiritual</a:t>
            </a:r>
          </a:p>
          <a:p>
            <a:pPr lvl="1"/>
            <a:r>
              <a:rPr lang="en-US" dirty="0"/>
              <a:t>Motives:</a:t>
            </a:r>
          </a:p>
          <a:p>
            <a:pPr lvl="2"/>
            <a:r>
              <a:rPr lang="en-US" dirty="0"/>
              <a:t>We Know We Need To</a:t>
            </a:r>
          </a:p>
          <a:p>
            <a:pPr lvl="2"/>
            <a:r>
              <a:rPr lang="en-US" dirty="0"/>
              <a:t>We Desire It</a:t>
            </a:r>
          </a:p>
          <a:p>
            <a:pPr lvl="2"/>
            <a:r>
              <a:rPr lang="en-US" dirty="0"/>
              <a:t>Agape Love It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30912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Christian Development</a:t>
            </a:r>
          </a:p>
          <a:p>
            <a:pPr lvl="1"/>
            <a:r>
              <a:rPr lang="en-US" dirty="0"/>
              <a:t>Trust The Process</a:t>
            </a:r>
          </a:p>
          <a:p>
            <a:pPr lvl="2"/>
            <a:r>
              <a:rPr lang="en-US" dirty="0"/>
              <a:t>Focus God-ward</a:t>
            </a:r>
          </a:p>
          <a:p>
            <a:pPr lvl="3"/>
            <a:r>
              <a:rPr lang="en-US" dirty="0"/>
              <a:t>May Not Fully Understand</a:t>
            </a:r>
          </a:p>
          <a:p>
            <a:pPr lvl="2"/>
            <a:r>
              <a:rPr lang="en-US" dirty="0"/>
              <a:t>Removing Carnal</a:t>
            </a:r>
          </a:p>
          <a:p>
            <a:pPr lvl="3"/>
            <a:r>
              <a:rPr lang="en-US" dirty="0"/>
              <a:t>Blindness</a:t>
            </a:r>
          </a:p>
          <a:p>
            <a:pPr lvl="3"/>
            <a:r>
              <a:rPr lang="en-US" dirty="0"/>
              <a:t>Callousness</a:t>
            </a:r>
          </a:p>
          <a:p>
            <a:pPr lvl="2"/>
            <a:r>
              <a:rPr lang="en-US" dirty="0"/>
              <a:t>Develop Strength In The Spiritual</a:t>
            </a:r>
          </a:p>
          <a:p>
            <a:pPr lvl="3"/>
            <a:r>
              <a:rPr lang="en-US" dirty="0"/>
              <a:t>Fruit Of The Spirit </a:t>
            </a:r>
          </a:p>
          <a:p>
            <a:pPr lvl="3"/>
            <a:r>
              <a:rPr lang="en-US" dirty="0"/>
              <a:t>Spiritual Discernment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8804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Christian Development</a:t>
            </a:r>
          </a:p>
          <a:p>
            <a:pPr lvl="1"/>
            <a:r>
              <a:rPr lang="en-US" dirty="0"/>
              <a:t>Trust The Process</a:t>
            </a:r>
          </a:p>
          <a:p>
            <a:pPr lvl="2"/>
            <a:r>
              <a:rPr lang="en-US" dirty="0"/>
              <a:t>Church Is A Tool</a:t>
            </a:r>
          </a:p>
          <a:p>
            <a:pPr lvl="3"/>
            <a:r>
              <a:rPr lang="en-US" dirty="0"/>
              <a:t>Collective Worship</a:t>
            </a:r>
          </a:p>
          <a:p>
            <a:pPr lvl="3"/>
            <a:r>
              <a:rPr lang="en-US" dirty="0"/>
              <a:t>Collective Encouragement</a:t>
            </a:r>
          </a:p>
          <a:p>
            <a:pPr lvl="3"/>
            <a:r>
              <a:rPr lang="en-US" dirty="0"/>
              <a:t>Collective Work</a:t>
            </a:r>
          </a:p>
          <a:p>
            <a:pPr lvl="3"/>
            <a:r>
              <a:rPr lang="en-US" dirty="0" err="1"/>
              <a:t>Etc</a:t>
            </a:r>
            <a:endParaRPr lang="en-US" dirty="0"/>
          </a:p>
          <a:p>
            <a:pPr lvl="2"/>
            <a:r>
              <a:rPr lang="en-US" dirty="0"/>
              <a:t>Individual Effort</a:t>
            </a:r>
          </a:p>
          <a:p>
            <a:pPr lvl="3"/>
            <a:r>
              <a:rPr lang="en-US" dirty="0"/>
              <a:t>Study</a:t>
            </a:r>
          </a:p>
          <a:p>
            <a:pPr lvl="3"/>
            <a:r>
              <a:rPr lang="en-US" dirty="0"/>
              <a:t>Prayer</a:t>
            </a:r>
          </a:p>
          <a:p>
            <a:pPr lvl="3"/>
            <a:r>
              <a:rPr lang="en-US" dirty="0"/>
              <a:t>Thanksgiving</a:t>
            </a:r>
          </a:p>
          <a:p>
            <a:pPr lvl="3"/>
            <a:r>
              <a:rPr lang="en-US" dirty="0"/>
              <a:t>Put Into Practice</a:t>
            </a:r>
          </a:p>
          <a:p>
            <a:pPr lvl="2"/>
            <a:r>
              <a:rPr lang="en-US" dirty="0"/>
              <a:t>Serving Others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71868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6EB4-60A7-8CFF-F68B-C5FF4B12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Heart For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3707-9C77-1CA6-063A-4118FAEF8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Christian Development</a:t>
            </a:r>
          </a:p>
          <a:p>
            <a:pPr lvl="1"/>
            <a:r>
              <a:rPr lang="en-US" dirty="0"/>
              <a:t>Trust The Process</a:t>
            </a:r>
          </a:p>
          <a:p>
            <a:pPr lvl="2"/>
            <a:r>
              <a:rPr lang="en-US" dirty="0"/>
              <a:t>God’s Work In Our Development</a:t>
            </a:r>
          </a:p>
          <a:p>
            <a:pPr lvl="3"/>
            <a:r>
              <a:rPr lang="en-US" dirty="0"/>
              <a:t>Mt 7:7-11, Seek And Ye Shall Find</a:t>
            </a:r>
          </a:p>
          <a:p>
            <a:pPr lvl="3"/>
            <a:r>
              <a:rPr lang="en-US" dirty="0"/>
              <a:t>Rom 8:28, And we know that all things work together for good to them that love God, to them who are the called according to his purpose.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8555-6ABD-25DE-0D77-3BA1C4F0D9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64587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376</Words>
  <Application>Microsoft Office PowerPoint</Application>
  <PresentationFormat>On-screen Show (4:3)</PresentationFormat>
  <Paragraphs>104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Comic Sans MS</vt:lpstr>
      <vt:lpstr>Wingdings</vt:lpstr>
      <vt:lpstr>Default Design</vt:lpstr>
      <vt:lpstr>Custom Design</vt:lpstr>
      <vt:lpstr>1_Custom Design</vt:lpstr>
      <vt:lpstr>PowerPoint Presentation</vt:lpstr>
      <vt:lpstr>A Heart For God</vt:lpstr>
      <vt:lpstr>A Heart For God</vt:lpstr>
      <vt:lpstr>A Heart For God</vt:lpstr>
      <vt:lpstr>A Heart For God</vt:lpstr>
      <vt:lpstr>A Heart For God</vt:lpstr>
      <vt:lpstr>A Heart For God</vt:lpstr>
      <vt:lpstr>A Heart For God</vt:lpstr>
      <vt:lpstr>A Heart For God</vt:lpstr>
    </vt:vector>
  </TitlesOfParts>
  <Company>sundaysource.org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146</cp:revision>
  <dcterms:created xsi:type="dcterms:W3CDTF">2005-04-15T19:25:47Z</dcterms:created>
  <dcterms:modified xsi:type="dcterms:W3CDTF">2023-02-26T22:11:13Z</dcterms:modified>
</cp:coreProperties>
</file>