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13"/>
  </p:notesMasterIdLst>
  <p:sldIdLst>
    <p:sldId id="256" r:id="rId2"/>
    <p:sldId id="276" r:id="rId3"/>
    <p:sldId id="277" r:id="rId4"/>
    <p:sldId id="278" r:id="rId5"/>
    <p:sldId id="279" r:id="rId6"/>
    <p:sldId id="280" r:id="rId7"/>
    <p:sldId id="281" r:id="rId8"/>
    <p:sldId id="284" r:id="rId9"/>
    <p:sldId id="282" r:id="rId10"/>
    <p:sldId id="285" r:id="rId11"/>
    <p:sldId id="283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97" autoAdjust="0"/>
    <p:restoredTop sz="88310" autoAdjust="0"/>
  </p:normalViewPr>
  <p:slideViewPr>
    <p:cSldViewPr snapToGrid="0">
      <p:cViewPr varScale="1">
        <p:scale>
          <a:sx n="80" d="100"/>
          <a:sy n="80" d="100"/>
        </p:scale>
        <p:origin x="160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E0FCF2-CAFE-4D84-9910-5A3F357C224A}" type="datetimeFigureOut">
              <a:rPr lang="en-US" smtClean="0"/>
              <a:t>2/19/2023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4A8FC2-5EA1-4E69-BE63-8E63924E8B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1048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One of many circumstances that show Mankind need reconciliation back to God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4A8FC2-5EA1-4E69-BE63-8E63924E8BA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6197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2AC1A994-E648-3590-927C-84EA4539EC0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5000"/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89697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ctr">
            <a:normAutofit/>
          </a:bodyPr>
          <a:lstStyle>
            <a:lvl1pPr algn="ctr">
              <a:lnSpc>
                <a:spcPct val="85000"/>
              </a:lnSpc>
              <a:defRPr sz="7200" b="1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ctr">
              <a:buNone/>
              <a:defRPr sz="2800" b="1" cap="all" spc="200" baseline="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CBBCF-8F22-4CB2-ABED-199FAFEEFE93}" type="datetime1">
              <a:rPr lang="en-US" smtClean="0"/>
              <a:t>2/19/2023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2439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D559684-51DB-7A6E-4687-3048EDE868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5000"/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8969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968438"/>
          </a:xfrm>
        </p:spPr>
        <p:txBody>
          <a:bodyPr anchor="ctr"/>
          <a:lstStyle>
            <a:lvl1pPr algn="ctr"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59" y="1558636"/>
            <a:ext cx="7543801" cy="4901150"/>
          </a:xfrm>
        </p:spPr>
        <p:txBody>
          <a:bodyPr/>
          <a:lstStyle>
            <a:lvl1pPr marL="0" indent="0">
              <a:defRPr sz="3600" b="1"/>
            </a:lvl1pPr>
            <a:lvl2pPr marL="685800" indent="-485775">
              <a:buClr>
                <a:schemeClr val="accent2">
                  <a:lumMod val="75000"/>
                </a:schemeClr>
              </a:buClr>
              <a:buSzPct val="85000"/>
              <a:buFont typeface="Wingdings" panose="05000000000000000000" pitchFamily="2" charset="2"/>
              <a:buChar char="v"/>
              <a:defRPr sz="3200"/>
            </a:lvl2pPr>
            <a:lvl3pPr marL="1028700" indent="-349250"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Ø"/>
              <a:defRPr sz="2400"/>
            </a:lvl3pPr>
            <a:lvl4pPr marL="1257300" indent="-234950">
              <a:buFont typeface="Wingdings" panose="05000000000000000000" pitchFamily="2" charset="2"/>
              <a:buChar char="§"/>
              <a:defRPr sz="2400"/>
            </a:lvl4pPr>
            <a:lvl5pPr marL="1319213" indent="-182563"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83771-BBA2-4E20-9AAC-753B24CDA2EF}" type="datetime1">
              <a:rPr lang="en-US" smtClean="0"/>
              <a:t>2/19/2023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6733895-F56C-49CE-8B7A-E3019BB3618E}"/>
              </a:ext>
            </a:extLst>
          </p:cNvPr>
          <p:cNvCxnSpPr/>
          <p:nvPr userDrawn="1"/>
        </p:nvCxnSpPr>
        <p:spPr>
          <a:xfrm>
            <a:off x="895149" y="1332596"/>
            <a:ext cx="7475220" cy="0"/>
          </a:xfrm>
          <a:prstGeom prst="line">
            <a:avLst/>
          </a:prstGeom>
          <a:ln w="762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03595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5"/>
            <a:ext cx="370332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085CC-000A-4EB5-B915-9235FC1E241D}" type="datetime1">
              <a:rPr lang="en-US" smtClean="0"/>
              <a:t>2/19/2023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5417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EA059-9F00-44B3-AF7C-4D3B4ACEA891}" type="datetime1">
              <a:rPr lang="en-US" smtClean="0"/>
              <a:t>2/19/2023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70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C77CC-0620-4DF6-A579-D0EE72F8F726}" type="datetime1">
              <a:rPr lang="en-US" smtClean="0"/>
              <a:t>2/19/2023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0588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55190-0962-41B0-9ABA-B614A0FFCC21}" type="datetime1">
              <a:rPr lang="en-US" smtClean="0"/>
              <a:t>2/19/2023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5633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4E231760-6D1A-A9DD-45AA-5F2F256B9B7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5000"/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1706" y="0"/>
            <a:ext cx="5882294" cy="6889697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2" y="0"/>
            <a:ext cx="231654" cy="6858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94857"/>
            <a:ext cx="3002975" cy="1964427"/>
          </a:xfrm>
        </p:spPr>
        <p:txBody>
          <a:bodyPr anchor="ctr">
            <a:normAutofit/>
          </a:bodyPr>
          <a:lstStyle>
            <a:lvl1pPr>
              <a:defRPr sz="40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55223" y="311727"/>
            <a:ext cx="5622521" cy="6513184"/>
          </a:xfrm>
        </p:spPr>
        <p:txBody>
          <a:bodyPr/>
          <a:lstStyle>
            <a:lvl1pPr marL="0" indent="0">
              <a:buNone/>
              <a:defRPr sz="3600" b="1">
                <a:solidFill>
                  <a:schemeClr val="tx1"/>
                </a:solidFill>
              </a:defRPr>
            </a:lvl1pPr>
            <a:lvl2pPr marL="457200" indent="-371475">
              <a:buClr>
                <a:schemeClr val="accent2">
                  <a:lumMod val="75000"/>
                </a:schemeClr>
              </a:buClr>
              <a:buSzPct val="85000"/>
              <a:buFont typeface="Wingdings" panose="05000000000000000000" pitchFamily="2" charset="2"/>
              <a:buChar char="v"/>
              <a:defRPr sz="3600">
                <a:solidFill>
                  <a:schemeClr val="tx1"/>
                </a:solidFill>
              </a:defRPr>
            </a:lvl2pPr>
            <a:lvl3pPr marL="800100" indent="-349250">
              <a:buClr>
                <a:schemeClr val="accent2">
                  <a:lumMod val="75000"/>
                </a:schemeClr>
              </a:buClr>
              <a:buSzPct val="85000"/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</a:defRPr>
            </a:lvl3pPr>
            <a:lvl4pPr marL="1143000" indent="-349250"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</a:defRPr>
            </a:lvl4pPr>
            <a:lvl5pPr marL="1600200" indent="-349250">
              <a:defRPr sz="2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-2" y="3429000"/>
            <a:ext cx="3002975" cy="2587883"/>
          </a:xfrm>
        </p:spPr>
        <p:txBody>
          <a:bodyPr lIns="91440" rIns="91440" anchor="ctr">
            <a:noAutofit/>
          </a:bodyPr>
          <a:lstStyle>
            <a:lvl1pPr marL="0" indent="0" algn="ctr">
              <a:buNone/>
              <a:defRPr sz="4000" b="1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180117" y="6459786"/>
            <a:ext cx="1963883" cy="365125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fld id="{0125BC2E-2F7B-49DB-ACE6-A4E4F0812AA3}" type="datetime1">
              <a:rPr lang="en-US" smtClean="0"/>
              <a:t>2/19/2023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55964" y="6305203"/>
            <a:ext cx="859651" cy="519708"/>
          </a:xfrm>
        </p:spPr>
        <p:txBody>
          <a:bodyPr/>
          <a:lstStyle>
            <a:lvl1pPr algn="ctr">
              <a:defRPr sz="3200" b="1">
                <a:solidFill>
                  <a:schemeClr val="tx1"/>
                </a:solidFill>
              </a:defRPr>
            </a:lvl1pPr>
          </a:lstStyle>
          <a:p>
            <a:fld id="{07D7E5E9-81BA-4A70-AA4D-A4B1EC08160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776D646-D501-4619-B3E2-48309B8A3753}"/>
              </a:ext>
            </a:extLst>
          </p:cNvPr>
          <p:cNvSpPr/>
          <p:nvPr userDrawn="1"/>
        </p:nvSpPr>
        <p:spPr>
          <a:xfrm rot="5400000">
            <a:off x="1429024" y="1449805"/>
            <a:ext cx="259221" cy="311727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2466724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20000"/>
                <a:lumOff val="8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0000"/>
                <a:lumOff val="60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8979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1D26AE63-5B15-4901-BC20-DD1796324A14}" type="datetime1">
              <a:rPr lang="en-US" smtClean="0"/>
              <a:t>2/19/2023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07D7E5E9-81BA-4A70-AA4D-A4B1EC0816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267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8" r:id="rId3"/>
    <p:sldLayoutId id="2147483689" r:id="rId4"/>
    <p:sldLayoutId id="2147483690" r:id="rId5"/>
    <p:sldLayoutId id="2147483691" r:id="rId6"/>
    <p:sldLayoutId id="2147483692" r:id="rId7"/>
  </p:sldLayoutIdLst>
  <p:hf hdr="0" ftr="0" dt="0"/>
  <p:txStyles>
    <p:titleStyle>
      <a:lvl1pPr algn="ctr" defTabSz="914400" rtl="0" eaLnBrk="1" latinLnBrk="0" hangingPunct="1">
        <a:lnSpc>
          <a:spcPct val="85000"/>
        </a:lnSpc>
        <a:spcBef>
          <a:spcPct val="0"/>
        </a:spcBef>
        <a:buNone/>
        <a:defRPr sz="4800" b="1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4D8956-1FB9-400A-9CD2-C6D4CC22C4F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Word Of The Month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F7E6A68F-89AD-425C-8262-A1C1AC5155D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2 Cor 5:14-19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645A4F3-70B5-4743-96FB-C7A34659593D}"/>
              </a:ext>
            </a:extLst>
          </p:cNvPr>
          <p:cNvSpPr txBox="1"/>
          <p:nvPr/>
        </p:nvSpPr>
        <p:spPr>
          <a:xfrm>
            <a:off x="1108053" y="2414779"/>
            <a:ext cx="697361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200" b="1" u="sng" dirty="0"/>
              <a:t>Peace &amp; Harmony</a:t>
            </a:r>
          </a:p>
        </p:txBody>
      </p:sp>
    </p:spTree>
    <p:extLst>
      <p:ext uri="{BB962C8B-B14F-4D97-AF65-F5344CB8AC3E}">
        <p14:creationId xmlns:p14="http://schemas.microsoft.com/office/powerpoint/2010/main" val="42554145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Peace &amp; Harmony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A02313EB-4DAB-1841-3D3B-E585B7E346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Lesson 1</a:t>
            </a:r>
          </a:p>
          <a:p>
            <a:pPr lvl="1"/>
            <a:r>
              <a:rPr lang="en-US" dirty="0"/>
              <a:t>Peace With Self</a:t>
            </a:r>
          </a:p>
          <a:p>
            <a:pPr lvl="2"/>
            <a:r>
              <a:rPr lang="en-US" dirty="0"/>
              <a:t>Conceding Change </a:t>
            </a:r>
          </a:p>
          <a:p>
            <a:pPr lvl="3"/>
            <a:r>
              <a:rPr lang="en-US" dirty="0"/>
              <a:t>Out Of The Gate, We Are Short Of God’s Design For Us</a:t>
            </a:r>
          </a:p>
          <a:p>
            <a:pPr lvl="3"/>
            <a:r>
              <a:rPr lang="en-US" dirty="0"/>
              <a:t>Conflict When We Are Not In Alignment </a:t>
            </a:r>
          </a:p>
          <a:p>
            <a:r>
              <a:rPr lang="en-US" dirty="0"/>
              <a:t>Lesson 2</a:t>
            </a:r>
          </a:p>
          <a:p>
            <a:pPr lvl="1"/>
            <a:r>
              <a:rPr lang="en-US" dirty="0"/>
              <a:t>Peace With Others</a:t>
            </a:r>
          </a:p>
          <a:p>
            <a:pPr lvl="1"/>
            <a:r>
              <a:rPr lang="en-US" dirty="0"/>
              <a:t>Prioritizing Conflict That Matters</a:t>
            </a:r>
          </a:p>
          <a:p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851BCEA6-40BC-23E6-2C4F-924495C1470A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Review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8D386CB-9921-4BBC-B7CC-8D1E7608A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6320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Peace &amp; Harmony</a:t>
            </a:r>
            <a:br>
              <a:rPr lang="en-US" dirty="0"/>
            </a:br>
            <a:r>
              <a:rPr lang="en-US" dirty="0"/>
              <a:t>With God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A02313EB-4DAB-1841-3D3B-E585B7E346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Enmity With God</a:t>
            </a:r>
          </a:p>
          <a:p>
            <a:pPr lvl="1"/>
            <a:r>
              <a:rPr lang="en-US" dirty="0"/>
              <a:t>Jas 4:4, ...the friendship of the world is enmity with (Hostility Toward) God... whosoever will  (Desires To) be a friend of the world is (Makes Himself) the enemy of God</a:t>
            </a:r>
          </a:p>
          <a:p>
            <a:pPr lvl="1"/>
            <a:r>
              <a:rPr lang="en-US" dirty="0"/>
              <a:t>Enmity</a:t>
            </a:r>
          </a:p>
          <a:p>
            <a:pPr lvl="2"/>
            <a:r>
              <a:rPr lang="en-US" dirty="0"/>
              <a:t>Hostility – Toward Or Against God</a:t>
            </a:r>
          </a:p>
          <a:p>
            <a:pPr lvl="2"/>
            <a:r>
              <a:rPr lang="en-US" dirty="0"/>
              <a:t>God And The World Are Opposed – Rivals</a:t>
            </a:r>
          </a:p>
          <a:p>
            <a:pPr lvl="1"/>
            <a:r>
              <a:rPr lang="en-US" dirty="0"/>
              <a:t>Enemy </a:t>
            </a:r>
          </a:p>
          <a:p>
            <a:pPr lvl="2"/>
            <a:r>
              <a:rPr lang="en-US" dirty="0"/>
              <a:t>Hating God Or Hated Of God</a:t>
            </a:r>
          </a:p>
          <a:p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851BCEA6-40BC-23E6-2C4F-924495C1470A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Enmity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8D386CB-9921-4BBC-B7CC-8D1E7608A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974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Peace &amp; Harmony With God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A02313EB-4DAB-1841-3D3B-E585B7E346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2 Cor 5:14-21, If One Died For All, Then Were All Dead...</a:t>
            </a:r>
          </a:p>
          <a:p>
            <a:pPr lvl="1"/>
            <a:r>
              <a:rPr lang="en-US" dirty="0"/>
              <a:t>Previous State – </a:t>
            </a:r>
          </a:p>
          <a:p>
            <a:pPr lvl="2"/>
            <a:r>
              <a:rPr lang="en-US" dirty="0"/>
              <a:t>Dead</a:t>
            </a:r>
          </a:p>
          <a:p>
            <a:pPr lvl="2"/>
            <a:r>
              <a:rPr lang="en-US" dirty="0"/>
              <a:t>At Enmity</a:t>
            </a:r>
          </a:p>
          <a:p>
            <a:pPr lvl="3"/>
            <a:r>
              <a:rPr lang="en-US" dirty="0"/>
              <a:t>With Trespasses</a:t>
            </a:r>
          </a:p>
          <a:p>
            <a:pPr lvl="1"/>
            <a:r>
              <a:rPr lang="en-US" dirty="0"/>
              <a:t>Now – </a:t>
            </a:r>
          </a:p>
          <a:p>
            <a:pPr lvl="2"/>
            <a:r>
              <a:rPr lang="en-US" dirty="0"/>
              <a:t>Indebted </a:t>
            </a:r>
          </a:p>
          <a:p>
            <a:pPr lvl="2"/>
            <a:r>
              <a:rPr lang="en-US" dirty="0"/>
              <a:t>New Creature</a:t>
            </a:r>
          </a:p>
          <a:p>
            <a:pPr lvl="2"/>
            <a:r>
              <a:rPr lang="en-US" dirty="0"/>
              <a:t>Reconciled</a:t>
            </a:r>
          </a:p>
          <a:p>
            <a:pPr lvl="2"/>
            <a:r>
              <a:rPr lang="en-US" dirty="0"/>
              <a:t>Not Imputing Trespasses</a:t>
            </a:r>
          </a:p>
          <a:p>
            <a:pPr lvl="3"/>
            <a:r>
              <a:rPr lang="en-US" dirty="0"/>
              <a:t>Redeemed or Atoned </a:t>
            </a:r>
          </a:p>
          <a:p>
            <a:pPr lvl="1"/>
            <a:r>
              <a:rPr lang="en-US" dirty="0"/>
              <a:t>How – </a:t>
            </a:r>
          </a:p>
          <a:p>
            <a:pPr lvl="2"/>
            <a:r>
              <a:rPr lang="en-US" dirty="0"/>
              <a:t>Death Of Jesus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851BCEA6-40BC-23E6-2C4F-924495C1470A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Reconciled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8D386CB-9921-4BBC-B7CC-8D1E7608A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2458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Peace &amp; Harmony With God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A02313EB-4DAB-1841-3D3B-E585B7E346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Rom 5:1-11, Justified by faith, we have peace with God</a:t>
            </a:r>
          </a:p>
          <a:p>
            <a:pPr lvl="1"/>
            <a:r>
              <a:rPr lang="en-US" dirty="0"/>
              <a:t>Previous State –</a:t>
            </a:r>
          </a:p>
          <a:p>
            <a:pPr lvl="2"/>
            <a:r>
              <a:rPr lang="en-US" dirty="0"/>
              <a:t>Sinners</a:t>
            </a:r>
          </a:p>
          <a:p>
            <a:pPr lvl="2"/>
            <a:r>
              <a:rPr lang="en-US" dirty="0"/>
              <a:t>Transgressors</a:t>
            </a:r>
          </a:p>
          <a:p>
            <a:pPr lvl="2"/>
            <a:r>
              <a:rPr lang="en-US" dirty="0"/>
              <a:t>Enemies </a:t>
            </a:r>
          </a:p>
          <a:p>
            <a:pPr lvl="1"/>
            <a:r>
              <a:rPr lang="en-US" dirty="0"/>
              <a:t> Now – </a:t>
            </a:r>
          </a:p>
          <a:p>
            <a:pPr lvl="2"/>
            <a:r>
              <a:rPr lang="en-US" dirty="0"/>
              <a:t>Justified By Faith</a:t>
            </a:r>
          </a:p>
          <a:p>
            <a:pPr lvl="2"/>
            <a:r>
              <a:rPr lang="en-US" dirty="0"/>
              <a:t>At Peace With God</a:t>
            </a:r>
          </a:p>
          <a:p>
            <a:pPr lvl="2"/>
            <a:r>
              <a:rPr lang="en-US" dirty="0"/>
              <a:t>Blessed With Grace</a:t>
            </a:r>
          </a:p>
          <a:p>
            <a:pPr lvl="2"/>
            <a:r>
              <a:rPr lang="en-US" dirty="0"/>
              <a:t>Rejoicing In Hope</a:t>
            </a:r>
          </a:p>
          <a:p>
            <a:pPr lvl="2"/>
            <a:r>
              <a:rPr lang="en-US" dirty="0"/>
              <a:t>Reconciled</a:t>
            </a:r>
          </a:p>
          <a:p>
            <a:pPr lvl="2"/>
            <a:r>
              <a:rPr lang="en-US" dirty="0"/>
              <a:t>Atoned </a:t>
            </a:r>
          </a:p>
          <a:p>
            <a:pPr lvl="1"/>
            <a:r>
              <a:rPr lang="en-US" dirty="0"/>
              <a:t>How – </a:t>
            </a:r>
          </a:p>
          <a:p>
            <a:pPr lvl="2"/>
            <a:r>
              <a:rPr lang="en-US" dirty="0"/>
              <a:t>Death Of Jesus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851BCEA6-40BC-23E6-2C4F-924495C1470A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Reconciled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8D386CB-9921-4BBC-B7CC-8D1E7608A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294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Peace &amp; Harmony With God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A02313EB-4DAB-1841-3D3B-E585B7E346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Col 1:20-23, Peace Through The Blood Of His Cross</a:t>
            </a:r>
          </a:p>
          <a:p>
            <a:pPr lvl="1"/>
            <a:r>
              <a:rPr lang="en-US" dirty="0"/>
              <a:t>Previous State – </a:t>
            </a:r>
          </a:p>
          <a:p>
            <a:pPr lvl="2"/>
            <a:r>
              <a:rPr lang="en-US" dirty="0"/>
              <a:t>Immigrants </a:t>
            </a:r>
          </a:p>
          <a:p>
            <a:pPr lvl="2"/>
            <a:r>
              <a:rPr lang="en-US" dirty="0"/>
              <a:t>Enemies </a:t>
            </a:r>
          </a:p>
          <a:p>
            <a:pPr lvl="1"/>
            <a:r>
              <a:rPr lang="en-US" dirty="0"/>
              <a:t>Now – </a:t>
            </a:r>
          </a:p>
          <a:p>
            <a:pPr lvl="2"/>
            <a:r>
              <a:rPr lang="en-US" dirty="0"/>
              <a:t>Reconciled </a:t>
            </a:r>
          </a:p>
          <a:p>
            <a:pPr lvl="2"/>
            <a:r>
              <a:rPr lang="en-US" dirty="0"/>
              <a:t>Holy</a:t>
            </a:r>
          </a:p>
          <a:p>
            <a:pPr lvl="2"/>
            <a:r>
              <a:rPr lang="en-US" dirty="0"/>
              <a:t>Blameless</a:t>
            </a:r>
          </a:p>
          <a:p>
            <a:pPr lvl="2"/>
            <a:r>
              <a:rPr lang="en-US" dirty="0"/>
              <a:t>Without Reproach</a:t>
            </a:r>
          </a:p>
          <a:p>
            <a:pPr lvl="1"/>
            <a:r>
              <a:rPr lang="en-US" dirty="0"/>
              <a:t>How – </a:t>
            </a:r>
          </a:p>
          <a:p>
            <a:pPr lvl="2"/>
            <a:r>
              <a:rPr lang="en-US" dirty="0"/>
              <a:t>Blood Of The Cross</a:t>
            </a:r>
          </a:p>
          <a:p>
            <a:pPr lvl="2"/>
            <a:r>
              <a:rPr lang="en-US" dirty="0"/>
              <a:t>Death Of Jesus</a:t>
            </a:r>
          </a:p>
          <a:p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851BCEA6-40BC-23E6-2C4F-924495C1470A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Reconciled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8D386CB-9921-4BBC-B7CC-8D1E7608A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0944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Peace &amp; Harmony With God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A02313EB-4DAB-1841-3D3B-E585B7E346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We Were In A Bad Spot </a:t>
            </a:r>
          </a:p>
          <a:p>
            <a:pPr lvl="1"/>
            <a:r>
              <a:rPr lang="en-US" dirty="0"/>
              <a:t>Enmity Between Us And God</a:t>
            </a:r>
          </a:p>
          <a:p>
            <a:pPr lvl="2"/>
            <a:r>
              <a:rPr lang="en-US" dirty="0"/>
              <a:t>Sin &amp; Transgressions</a:t>
            </a:r>
          </a:p>
          <a:p>
            <a:pPr lvl="2"/>
            <a:r>
              <a:rPr lang="en-US" dirty="0"/>
              <a:t>Carnal Desires Of The Flesh</a:t>
            </a:r>
          </a:p>
          <a:p>
            <a:r>
              <a:rPr lang="en-US" dirty="0"/>
              <a:t>God’s Work</a:t>
            </a:r>
          </a:p>
          <a:p>
            <a:pPr lvl="1"/>
            <a:r>
              <a:rPr lang="en-US" dirty="0"/>
              <a:t>Made Peace With Us</a:t>
            </a:r>
          </a:p>
          <a:p>
            <a:pPr lvl="2"/>
            <a:r>
              <a:rPr lang="en-US" dirty="0"/>
              <a:t>Reconciled</a:t>
            </a:r>
          </a:p>
          <a:p>
            <a:pPr lvl="2"/>
            <a:r>
              <a:rPr lang="en-US" dirty="0"/>
              <a:t>Atoned</a:t>
            </a:r>
          </a:p>
          <a:p>
            <a:pPr lvl="2"/>
            <a:r>
              <a:rPr lang="en-US" dirty="0"/>
              <a:t>Redeemed</a:t>
            </a:r>
          </a:p>
          <a:p>
            <a:pPr lvl="1"/>
            <a:r>
              <a:rPr lang="en-US" dirty="0"/>
              <a:t>Offered Jesus Enabling Our Atonement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851BCEA6-40BC-23E6-2C4F-924495C1470A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8D386CB-9921-4BBC-B7CC-8D1E7608A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0705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Peace &amp; Harmony With God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A02313EB-4DAB-1841-3D3B-E585B7E346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Our Responsibility </a:t>
            </a:r>
          </a:p>
          <a:p>
            <a:pPr lvl="1"/>
            <a:r>
              <a:rPr lang="en-US" dirty="0"/>
              <a:t>Harmonizing With God</a:t>
            </a:r>
          </a:p>
          <a:p>
            <a:pPr lvl="2"/>
            <a:r>
              <a:rPr lang="en-US" dirty="0"/>
              <a:t>Rom 5:1, Being Justified By Faith </a:t>
            </a:r>
          </a:p>
          <a:p>
            <a:pPr lvl="3"/>
            <a:r>
              <a:rPr lang="en-US" dirty="0"/>
              <a:t>Our Acts of Faith</a:t>
            </a:r>
          </a:p>
          <a:p>
            <a:pPr lvl="3"/>
            <a:r>
              <a:rPr lang="en-US" dirty="0"/>
              <a:t>Our Faith in Saving Sacrifice of Jesus the Messiah</a:t>
            </a:r>
          </a:p>
          <a:p>
            <a:pPr lvl="2"/>
            <a:r>
              <a:rPr lang="en-US" dirty="0"/>
              <a:t>1 Cor 5:20, Be Ye Reconciled To God </a:t>
            </a:r>
          </a:p>
          <a:p>
            <a:pPr lvl="2"/>
            <a:r>
              <a:rPr lang="en-US" dirty="0"/>
              <a:t>1 Cor 5:16, Should Not Live Unto ourselves, But Unto Him Which Died For us, And Rose Again.</a:t>
            </a:r>
          </a:p>
          <a:p>
            <a:pPr lvl="2"/>
            <a:r>
              <a:rPr lang="en-US" dirty="0"/>
              <a:t>Col 1:23, Continue In The Faith... Be Not Moved Away From The Hope Of The Gospel </a:t>
            </a:r>
          </a:p>
          <a:p>
            <a:pPr lvl="1"/>
            <a:r>
              <a:rPr lang="en-US" dirty="0"/>
              <a:t>Instep With God</a:t>
            </a:r>
          </a:p>
          <a:p>
            <a:pPr lvl="1"/>
            <a:r>
              <a:rPr lang="en-US" dirty="0"/>
              <a:t>In Sync With God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851BCEA6-40BC-23E6-2C4F-924495C1470A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8D386CB-9921-4BBC-B7CC-8D1E7608A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3109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Peace &amp; Harmony With God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A02313EB-4DAB-1841-3D3B-E585B7E346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Be Reconciled To God</a:t>
            </a:r>
          </a:p>
          <a:p>
            <a:pPr lvl="1"/>
            <a:r>
              <a:rPr lang="en-US" dirty="0"/>
              <a:t>All Need</a:t>
            </a:r>
          </a:p>
          <a:p>
            <a:pPr lvl="2"/>
            <a:r>
              <a:rPr lang="en-US" dirty="0"/>
              <a:t>Educating &amp; Encouraging</a:t>
            </a:r>
          </a:p>
          <a:p>
            <a:pPr lvl="2"/>
            <a:r>
              <a:rPr lang="en-US" dirty="0"/>
              <a:t>Continuous Improvement</a:t>
            </a:r>
          </a:p>
          <a:p>
            <a:pPr lvl="1"/>
            <a:r>
              <a:rPr lang="en-US" dirty="0"/>
              <a:t>Dangerous Attitudes</a:t>
            </a:r>
          </a:p>
          <a:p>
            <a:pPr lvl="2"/>
            <a:r>
              <a:rPr lang="en-US" dirty="0"/>
              <a:t>Hide or Avoid</a:t>
            </a:r>
          </a:p>
          <a:p>
            <a:pPr lvl="2"/>
            <a:r>
              <a:rPr lang="en-US" dirty="0"/>
              <a:t>Being at Enmity with Change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851BCEA6-40BC-23E6-2C4F-924495C1470A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Lessons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8D386CB-9921-4BBC-B7CC-8D1E7608A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4604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Peace &amp; Harmony With God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A02313EB-4DAB-1841-3D3B-E585B7E346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Steadfast In The Faith</a:t>
            </a:r>
          </a:p>
          <a:p>
            <a:pPr lvl="1"/>
            <a:r>
              <a:rPr lang="en-US" dirty="0"/>
              <a:t>Discipling Jesus</a:t>
            </a:r>
          </a:p>
          <a:p>
            <a:pPr lvl="2"/>
            <a:r>
              <a:rPr lang="en-US" dirty="0"/>
              <a:t>Behavior</a:t>
            </a:r>
          </a:p>
          <a:p>
            <a:pPr lvl="2"/>
            <a:r>
              <a:rPr lang="en-US" dirty="0"/>
              <a:t>Attitude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851BCEA6-40BC-23E6-2C4F-924495C1470A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Lessons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8D386CB-9921-4BBC-B7CC-8D1E7608A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34579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Peace &amp; Harmony With God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A02313EB-4DAB-1841-3D3B-E585B7E346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Blessings Of Harmony</a:t>
            </a:r>
          </a:p>
          <a:p>
            <a:pPr lvl="1"/>
            <a:r>
              <a:rPr lang="en-US" dirty="0"/>
              <a:t>1 Pet 3:12, For the eyes of the Lord are over the righteous, and his ears are open unto their prayers:</a:t>
            </a:r>
          </a:p>
          <a:p>
            <a:pPr lvl="1"/>
            <a:r>
              <a:rPr lang="en-US" dirty="0"/>
              <a:t>1 Jn 5:13-15, this is the confidence that we have in him, that, if we ask any thing according to his will, he heareth us</a:t>
            </a:r>
          </a:p>
          <a:p>
            <a:pPr lvl="1"/>
            <a:r>
              <a:rPr lang="en-US" dirty="0"/>
              <a:t>Eph 3:20, unto him that is able to do exceedingly abundantly above all that we ask or think </a:t>
            </a:r>
          </a:p>
          <a:p>
            <a:pPr lvl="1"/>
            <a:r>
              <a:rPr lang="en-US" dirty="0"/>
              <a:t>Phil 4:7, And the peace of God, which surpasses all understanding </a:t>
            </a:r>
          </a:p>
          <a:p>
            <a:pPr lvl="1"/>
            <a:r>
              <a:rPr lang="en-US" dirty="0"/>
              <a:t>Ps 11:7, For the righteous LORD loveth righteousness; his countenance doth behold the upright. 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851BCEA6-40BC-23E6-2C4F-924495C1470A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Reconciled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8D386CB-9921-4BBC-B7CC-8D1E7608A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2923840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499</TotalTime>
  <Words>554</Words>
  <Application>Microsoft Office PowerPoint</Application>
  <PresentationFormat>On-screen Show (4:3)</PresentationFormat>
  <Paragraphs>126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Calibri</vt:lpstr>
      <vt:lpstr>Calibri Light</vt:lpstr>
      <vt:lpstr>Wingdings</vt:lpstr>
      <vt:lpstr>Retrospect</vt:lpstr>
      <vt:lpstr>Word Of The Month  </vt:lpstr>
      <vt:lpstr>Peace &amp; Harmony</vt:lpstr>
      <vt:lpstr>Peace &amp; Harmony With God</vt:lpstr>
      <vt:lpstr>Peace &amp; Harmony With God</vt:lpstr>
      <vt:lpstr>Peace &amp; Harmony With God</vt:lpstr>
      <vt:lpstr>Peace &amp; Harmony With God</vt:lpstr>
      <vt:lpstr>Peace &amp; Harmony With God</vt:lpstr>
      <vt:lpstr>Peace &amp; Harmony With God</vt:lpstr>
      <vt:lpstr>Peace &amp; Harmony With God</vt:lpstr>
      <vt:lpstr>Peace &amp; Harmony With God</vt:lpstr>
      <vt:lpstr>Peace &amp; Harmony With God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Fruit of the Spirit</dc:title>
  <dc:creator>Ross Ward</dc:creator>
  <cp:lastModifiedBy>Ross Ward</cp:lastModifiedBy>
  <cp:revision>248</cp:revision>
  <dcterms:created xsi:type="dcterms:W3CDTF">2021-06-03T14:59:18Z</dcterms:created>
  <dcterms:modified xsi:type="dcterms:W3CDTF">2023-02-19T23:32:13Z</dcterms:modified>
</cp:coreProperties>
</file>