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6"/>
  </p:notesMasterIdLst>
  <p:sldIdLst>
    <p:sldId id="256" r:id="rId2"/>
    <p:sldId id="276" r:id="rId3"/>
    <p:sldId id="275" r:id="rId4"/>
    <p:sldId id="284" r:id="rId5"/>
    <p:sldId id="286" r:id="rId6"/>
    <p:sldId id="296" r:id="rId7"/>
    <p:sldId id="289" r:id="rId8"/>
    <p:sldId id="290" r:id="rId9"/>
    <p:sldId id="288" r:id="rId10"/>
    <p:sldId id="295" r:id="rId11"/>
    <p:sldId id="287" r:id="rId12"/>
    <p:sldId id="294" r:id="rId13"/>
    <p:sldId id="298" r:id="rId14"/>
    <p:sldId id="29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C1A994-E648-3590-927C-84EA4539EC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559684-51DB-7A6E-4687-3048EDE86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9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231760-6D1A-A9DD-45AA-5F2F256B9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06" y="0"/>
            <a:ext cx="5882294" cy="68896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6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</a:defRPr>
            </a:lvl4pPr>
            <a:lvl5pPr marL="1600200" indent="-349250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The Month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Rom 12:17-21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Peace &amp; Harmony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1970’s TV Advertisement</a:t>
            </a:r>
          </a:p>
          <a:p>
            <a:pPr lvl="1"/>
            <a:r>
              <a:rPr lang="en-US" dirty="0"/>
              <a:t>Coca-Cola – “Hillside” Ad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116EDE-0FC7-5542-80D4-66982AFA4D4E}"/>
              </a:ext>
            </a:extLst>
          </p:cNvPr>
          <p:cNvSpPr txBox="1"/>
          <p:nvPr/>
        </p:nvSpPr>
        <p:spPr>
          <a:xfrm>
            <a:off x="3355221" y="1714181"/>
            <a:ext cx="56225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800" dirty="0"/>
              <a:t>I'd like to buy the world a home</a:t>
            </a:r>
          </a:p>
          <a:p>
            <a:pPr lvl="1"/>
            <a:r>
              <a:rPr lang="en-US" sz="2800" dirty="0"/>
              <a:t>And furnish it with love</a:t>
            </a:r>
          </a:p>
          <a:p>
            <a:pPr lvl="1"/>
            <a:r>
              <a:rPr lang="en-US" sz="2800" dirty="0"/>
              <a:t>Grow apple trees and honey bees</a:t>
            </a:r>
          </a:p>
          <a:p>
            <a:pPr lvl="1"/>
            <a:r>
              <a:rPr lang="en-US" sz="2800" dirty="0"/>
              <a:t>And snow white turtle doves</a:t>
            </a:r>
          </a:p>
          <a:p>
            <a:pPr lvl="1"/>
            <a:r>
              <a:rPr lang="en-US" sz="2800" dirty="0"/>
              <a:t> </a:t>
            </a:r>
          </a:p>
          <a:p>
            <a:pPr lvl="1"/>
            <a:r>
              <a:rPr lang="en-US" sz="2800" dirty="0"/>
              <a:t>(Chorus)</a:t>
            </a:r>
          </a:p>
          <a:p>
            <a:pPr lvl="1"/>
            <a:r>
              <a:rPr lang="en-US" sz="2800" dirty="0"/>
              <a:t>I'd like to teach the world to sing</a:t>
            </a:r>
          </a:p>
          <a:p>
            <a:pPr lvl="1"/>
            <a:r>
              <a:rPr lang="en-US" sz="2800" dirty="0"/>
              <a:t>In perfect harmony</a:t>
            </a:r>
          </a:p>
          <a:p>
            <a:pPr lvl="1"/>
            <a:r>
              <a:rPr lang="en-US" sz="2800" dirty="0"/>
              <a:t>I'd like to buy the world a Coke</a:t>
            </a:r>
          </a:p>
          <a:p>
            <a:pPr lvl="1"/>
            <a:r>
              <a:rPr lang="en-US" sz="2800" dirty="0"/>
              <a:t>And keep it company</a:t>
            </a:r>
          </a:p>
          <a:p>
            <a:pPr lvl="1"/>
            <a:r>
              <a:rPr lang="en-US" sz="2800" dirty="0"/>
              <a:t>That's the real thing</a:t>
            </a:r>
          </a:p>
        </p:txBody>
      </p:sp>
    </p:spTree>
    <p:extLst>
      <p:ext uri="{BB962C8B-B14F-4D97-AF65-F5344CB8AC3E}">
        <p14:creationId xmlns:p14="http://schemas.microsoft.com/office/powerpoint/2010/main" val="180632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Commentary On Our Society</a:t>
            </a:r>
          </a:p>
          <a:p>
            <a:pPr lvl="1"/>
            <a:r>
              <a:rPr lang="en-US" dirty="0"/>
              <a:t>Absent Of Peace And Harmony</a:t>
            </a:r>
          </a:p>
          <a:p>
            <a:pPr lvl="2"/>
            <a:r>
              <a:rPr lang="en-US" dirty="0"/>
              <a:t>Not Sought For</a:t>
            </a:r>
          </a:p>
          <a:p>
            <a:pPr lvl="2"/>
            <a:r>
              <a:rPr lang="en-US" dirty="0"/>
              <a:t>Not Desired</a:t>
            </a:r>
          </a:p>
          <a:p>
            <a:pPr lvl="2"/>
            <a:r>
              <a:rPr lang="en-US" dirty="0"/>
              <a:t>Not Valued </a:t>
            </a:r>
          </a:p>
          <a:p>
            <a:pPr lvl="1"/>
            <a:r>
              <a:rPr lang="en-US" dirty="0"/>
              <a:t>Drawn To (Even Addicted):</a:t>
            </a:r>
          </a:p>
          <a:p>
            <a:pPr lvl="2"/>
            <a:r>
              <a:rPr lang="en-US" dirty="0"/>
              <a:t>Conflict </a:t>
            </a:r>
          </a:p>
          <a:p>
            <a:pPr lvl="2"/>
            <a:r>
              <a:rPr lang="en-US" dirty="0"/>
              <a:t>Outrage</a:t>
            </a:r>
          </a:p>
          <a:p>
            <a:pPr lvl="2"/>
            <a:r>
              <a:rPr lang="en-US" dirty="0"/>
              <a:t>Grandstanding</a:t>
            </a:r>
          </a:p>
          <a:p>
            <a:pPr lvl="2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 Conflicted Mind (Attitude)</a:t>
            </a:r>
          </a:p>
          <a:p>
            <a:pPr lvl="1"/>
            <a:r>
              <a:rPr lang="en-US" dirty="0"/>
              <a:t>Gal 5:20-21, ...Rivalries, Dissensions, Divisions,21 Envy... (ESV)</a:t>
            </a:r>
          </a:p>
          <a:p>
            <a:pPr lvl="2"/>
            <a:r>
              <a:rPr lang="en-US" dirty="0"/>
              <a:t>Strife (Electioneering), Seditions (Dissension), Heresies (Party) KJV</a:t>
            </a:r>
          </a:p>
          <a:p>
            <a:pPr lvl="1"/>
            <a:r>
              <a:rPr lang="en-US" dirty="0"/>
              <a:t>Carnal Mind</a:t>
            </a:r>
          </a:p>
          <a:p>
            <a:pPr lvl="2"/>
            <a:r>
              <a:rPr lang="en-US" dirty="0"/>
              <a:t>A Contentious Mind</a:t>
            </a:r>
          </a:p>
          <a:p>
            <a:pPr lvl="2"/>
            <a:r>
              <a:rPr lang="en-US" dirty="0"/>
              <a:t>Lives In Turmoil</a:t>
            </a:r>
          </a:p>
          <a:p>
            <a:pPr lvl="2"/>
            <a:r>
              <a:rPr lang="en-US" dirty="0"/>
              <a:t>Even Thrives Off Of Turmoil</a:t>
            </a:r>
          </a:p>
          <a:p>
            <a:pPr lvl="1"/>
            <a:r>
              <a:rPr lang="en-US" dirty="0"/>
              <a:t>Gal 5:15, But if ye bite and devour one another, take heed that ye be not consumed one of another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Relational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98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Malicious Conflict</a:t>
            </a:r>
          </a:p>
          <a:p>
            <a:pPr lvl="1"/>
            <a:r>
              <a:rPr lang="en-US" dirty="0"/>
              <a:t>Acts 21:27-40, Jew’s Erupt Over Paul</a:t>
            </a:r>
          </a:p>
          <a:p>
            <a:pPr lvl="2"/>
            <a:r>
              <a:rPr lang="en-US" dirty="0"/>
              <a:t>Paul Is Captured And Thrown Out Of The Temple</a:t>
            </a:r>
          </a:p>
          <a:p>
            <a:pPr lvl="2"/>
            <a:r>
              <a:rPr lang="en-US" dirty="0"/>
              <a:t>Drag Paul Out Of The Temple And Began Beating Him</a:t>
            </a:r>
          </a:p>
          <a:p>
            <a:pPr lvl="2"/>
            <a:r>
              <a:rPr lang="en-US" dirty="0"/>
              <a:t>Roman Soldiers Protect Paul</a:t>
            </a:r>
          </a:p>
          <a:p>
            <a:pPr lvl="3"/>
            <a:r>
              <a:rPr lang="en-US" dirty="0"/>
              <a:t>Cried Out To Have Him Punished.</a:t>
            </a:r>
          </a:p>
          <a:p>
            <a:pPr lvl="1"/>
            <a:r>
              <a:rPr lang="en-US" dirty="0"/>
              <a:t>Acts 22:21-23, Erupted Again </a:t>
            </a:r>
          </a:p>
          <a:p>
            <a:pPr lvl="2"/>
            <a:r>
              <a:rPr lang="en-US" dirty="0"/>
              <a:t>Paul Was Speaking</a:t>
            </a:r>
          </a:p>
          <a:p>
            <a:pPr lvl="3"/>
            <a:r>
              <a:rPr lang="en-US" dirty="0"/>
              <a:t>Threw Dirt Into The Air</a:t>
            </a:r>
          </a:p>
          <a:p>
            <a:pPr lvl="3"/>
            <a:r>
              <a:rPr lang="en-US" dirty="0"/>
              <a:t>Threw Off Their Clothes </a:t>
            </a:r>
          </a:p>
          <a:p>
            <a:pPr lvl="1"/>
            <a:r>
              <a:rPr lang="en-US" dirty="0"/>
              <a:t>Acts 23:1-10, Paul Before The Sanhedrin</a:t>
            </a:r>
          </a:p>
          <a:p>
            <a:pPr lvl="2"/>
            <a:r>
              <a:rPr lang="en-US" dirty="0"/>
              <a:t>The Descension Erupted Over This Issue. 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7235B3-4D74-A00F-E45C-6B4D5E0EE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Relational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58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Wolves &amp; Wild Dogs</a:t>
            </a:r>
          </a:p>
          <a:p>
            <a:pPr lvl="1"/>
            <a:r>
              <a:rPr lang="en-US" dirty="0"/>
              <a:t>Mt 7:6, Giving Holy To Dogs</a:t>
            </a:r>
          </a:p>
          <a:p>
            <a:pPr lvl="1"/>
            <a:r>
              <a:rPr lang="en-US" dirty="0"/>
              <a:t>Mt 7:15-20, Vicious Wolves</a:t>
            </a:r>
          </a:p>
          <a:p>
            <a:pPr lvl="1"/>
            <a:r>
              <a:rPr lang="en-US" dirty="0"/>
              <a:t>Acts 20:28-30, Vicious Wolves</a:t>
            </a:r>
          </a:p>
          <a:p>
            <a:pPr lvl="1"/>
            <a:r>
              <a:rPr lang="en-US" dirty="0"/>
              <a:t>Gal 5:14-15, Carnally Minded Bite &amp; Devour</a:t>
            </a:r>
          </a:p>
          <a:p>
            <a:pPr lvl="1"/>
            <a:r>
              <a:rPr lang="en-US" dirty="0"/>
              <a:t>Jas 3:1-4:12, Destructiveness Of Those With A Competitive Spirit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19F4A3-0454-991C-BB53-EFFF62DF1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Relational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4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Conflicts Of Christian Life</a:t>
            </a:r>
          </a:p>
          <a:p>
            <a:pPr lvl="1"/>
            <a:r>
              <a:rPr lang="en-US" dirty="0"/>
              <a:t>1 Pet 4:3-4, Reformed Living</a:t>
            </a:r>
          </a:p>
          <a:p>
            <a:pPr lvl="2"/>
            <a:r>
              <a:rPr lang="en-US" dirty="0"/>
              <a:t>Use To Walk The Way Of The Gentiles </a:t>
            </a:r>
          </a:p>
          <a:p>
            <a:pPr lvl="2"/>
            <a:r>
              <a:rPr lang="en-US" dirty="0"/>
              <a:t>Now they think it strange that ye run not with them to the same excess of riot</a:t>
            </a:r>
          </a:p>
          <a:p>
            <a:pPr lvl="3"/>
            <a:r>
              <a:rPr lang="en-US" dirty="0"/>
              <a:t>Debauchery (ESV)</a:t>
            </a:r>
          </a:p>
          <a:p>
            <a:pPr lvl="2"/>
            <a:r>
              <a:rPr lang="en-US" dirty="0"/>
              <a:t>Speaking Evil Of You</a:t>
            </a:r>
          </a:p>
          <a:p>
            <a:pPr lvl="3"/>
            <a:r>
              <a:rPr lang="en-US" dirty="0"/>
              <a:t>Malign You (ESV)</a:t>
            </a:r>
          </a:p>
          <a:p>
            <a:pPr lvl="2"/>
            <a:r>
              <a:rPr lang="en-US" dirty="0"/>
              <a:t>1 Pet 2:11-12, Those Who Speak Against You </a:t>
            </a:r>
          </a:p>
          <a:p>
            <a:pPr lvl="2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743275-FE4D-BAA4-80F8-245ECBB2F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Relational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9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Conflicts Of Christian Life</a:t>
            </a:r>
          </a:p>
          <a:p>
            <a:pPr lvl="1"/>
            <a:r>
              <a:rPr lang="en-US" dirty="0"/>
              <a:t>1 Pet 5:8-9, Our Adversary</a:t>
            </a:r>
          </a:p>
          <a:p>
            <a:pPr lvl="2"/>
            <a:r>
              <a:rPr lang="en-US" dirty="0"/>
              <a:t>The Devil</a:t>
            </a:r>
          </a:p>
          <a:p>
            <a:pPr lvl="3"/>
            <a:r>
              <a:rPr lang="en-US" dirty="0"/>
              <a:t>A roaring lion, walketh about, seeking whom he may devour:</a:t>
            </a:r>
          </a:p>
          <a:p>
            <a:pPr lvl="2"/>
            <a:r>
              <a:rPr lang="en-US" dirty="0"/>
              <a:t>Resist </a:t>
            </a:r>
          </a:p>
          <a:p>
            <a:pPr lvl="3"/>
            <a:r>
              <a:rPr lang="en-US" dirty="0"/>
              <a:t>Steadfast In The Faith</a:t>
            </a:r>
          </a:p>
          <a:p>
            <a:pPr lvl="3"/>
            <a:r>
              <a:rPr lang="en-US" dirty="0"/>
              <a:t>The same afflictions are accomplished in your brethren that are in the world.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743275-FE4D-BAA4-80F8-245ECBB2F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Peace Thief’s</a:t>
            </a:r>
          </a:p>
          <a:p>
            <a:r>
              <a:rPr lang="en-US" dirty="0"/>
              <a:t>Relational Conflict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9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Commentary On Our Society</a:t>
            </a:r>
          </a:p>
          <a:p>
            <a:pPr lvl="1"/>
            <a:r>
              <a:rPr lang="en-US" dirty="0"/>
              <a:t>Absent Of Peace And Harmony</a:t>
            </a:r>
          </a:p>
          <a:p>
            <a:pPr lvl="1"/>
            <a:r>
              <a:rPr lang="en-US" dirty="0"/>
              <a:t>Drawn To (Even Addicted)</a:t>
            </a:r>
          </a:p>
          <a:p>
            <a:r>
              <a:rPr lang="en-US" dirty="0"/>
              <a:t>Peace Thief’s</a:t>
            </a:r>
          </a:p>
          <a:p>
            <a:pPr lvl="1"/>
            <a:r>
              <a:rPr lang="en-US" dirty="0"/>
              <a:t>Gal 5:20-21, Carnal Mind (Attitude)</a:t>
            </a:r>
          </a:p>
          <a:p>
            <a:r>
              <a:rPr lang="en-US" dirty="0"/>
              <a:t> Malicious Conflict</a:t>
            </a:r>
          </a:p>
          <a:p>
            <a:pPr lvl="1"/>
            <a:r>
              <a:rPr lang="en-US" dirty="0"/>
              <a:t>Acts 21:27-40, Jew’s Erupt Over Paul</a:t>
            </a:r>
          </a:p>
          <a:p>
            <a:pPr lvl="1"/>
            <a:r>
              <a:rPr lang="en-US" dirty="0"/>
              <a:t>Acts 22:21-23, Erupted Again </a:t>
            </a:r>
          </a:p>
          <a:p>
            <a:pPr lvl="1"/>
            <a:r>
              <a:rPr lang="en-US" dirty="0"/>
              <a:t>Acts 23:1-10, Paul Before The Sanhedrin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99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Wolves &amp; Wild Dogs</a:t>
            </a:r>
          </a:p>
          <a:p>
            <a:pPr lvl="1"/>
            <a:r>
              <a:rPr lang="en-US" dirty="0"/>
              <a:t>Mt 7:6, 15-20 </a:t>
            </a:r>
          </a:p>
          <a:p>
            <a:r>
              <a:rPr lang="en-US" dirty="0"/>
              <a:t>Conflicts Of Christian Life</a:t>
            </a:r>
          </a:p>
          <a:p>
            <a:pPr lvl="1"/>
            <a:r>
              <a:rPr lang="en-US" dirty="0"/>
              <a:t>1 Pet 2:11-12, Spoke Against</a:t>
            </a:r>
          </a:p>
          <a:p>
            <a:pPr lvl="1"/>
            <a:r>
              <a:rPr lang="en-US" dirty="0"/>
              <a:t>1 Pet 4:3-4, Reformed Living</a:t>
            </a:r>
          </a:p>
          <a:p>
            <a:pPr lvl="1"/>
            <a:r>
              <a:rPr lang="en-US" dirty="0"/>
              <a:t>1 Pet 5:8-9, Our Adversary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6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Relational Conflict</a:t>
            </a:r>
          </a:p>
          <a:p>
            <a:pPr lvl="1"/>
            <a:r>
              <a:rPr lang="en-US" dirty="0"/>
              <a:t>Destructive </a:t>
            </a:r>
          </a:p>
          <a:p>
            <a:pPr lvl="1"/>
            <a:r>
              <a:rPr lang="en-US" dirty="0"/>
              <a:t>Inevitable Conflict </a:t>
            </a:r>
          </a:p>
          <a:p>
            <a:pPr lvl="2"/>
            <a:r>
              <a:rPr lang="en-US" dirty="0"/>
              <a:t>Paul Taught, “as much as is within your ability”</a:t>
            </a:r>
          </a:p>
          <a:p>
            <a:pPr lvl="2"/>
            <a:r>
              <a:rPr lang="en-US" dirty="0"/>
              <a:t>Peter Taught Some WOULD Exist</a:t>
            </a:r>
          </a:p>
          <a:p>
            <a:pPr lvl="1"/>
            <a:r>
              <a:rPr lang="en-US" dirty="0"/>
              <a:t>Making Room For Conflict That Matters</a:t>
            </a:r>
          </a:p>
          <a:p>
            <a:pPr lvl="2"/>
            <a:r>
              <a:rPr lang="en-US" dirty="0"/>
              <a:t>Prioritizing 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19F4A3-0454-991C-BB53-EFFF62DF1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3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 True Peace</a:t>
            </a:r>
          </a:p>
          <a:p>
            <a:pPr lvl="1"/>
            <a:r>
              <a:rPr lang="en-US" dirty="0"/>
              <a:t>Warnings Of Jesus</a:t>
            </a:r>
          </a:p>
          <a:p>
            <a:pPr lvl="2"/>
            <a:r>
              <a:rPr lang="en-US" dirty="0"/>
              <a:t>Mt 7:6, Giving Holy To Dogs</a:t>
            </a:r>
          </a:p>
          <a:p>
            <a:pPr lvl="2"/>
            <a:r>
              <a:rPr lang="en-US" dirty="0"/>
              <a:t>Mt 7:15-20, Vicious Wolves</a:t>
            </a:r>
          </a:p>
          <a:p>
            <a:pPr lvl="1"/>
            <a:r>
              <a:rPr lang="en-US" dirty="0"/>
              <a:t>Waring Of Paul</a:t>
            </a:r>
          </a:p>
          <a:p>
            <a:pPr lvl="2"/>
            <a:r>
              <a:rPr lang="en-US" dirty="0"/>
              <a:t>Acts 20:28-30, Vicious Wolves</a:t>
            </a:r>
          </a:p>
          <a:p>
            <a:pPr lvl="1"/>
            <a:r>
              <a:rPr lang="en-US" dirty="0"/>
              <a:t>Insulate And Isolate</a:t>
            </a:r>
          </a:p>
          <a:p>
            <a:pPr lvl="2"/>
            <a:r>
              <a:rPr lang="en-US" dirty="0"/>
              <a:t>2 Tim 3:1-5, “Turn Away”</a:t>
            </a:r>
          </a:p>
          <a:p>
            <a:pPr lvl="3"/>
            <a:r>
              <a:rPr lang="en-US" dirty="0"/>
              <a:t>Avoid, Shun </a:t>
            </a:r>
          </a:p>
          <a:p>
            <a:pPr lvl="2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Finding True Peace</a:t>
            </a:r>
          </a:p>
          <a:p>
            <a:pPr lvl="1"/>
            <a:r>
              <a:rPr lang="en-US" dirty="0"/>
              <a:t>Insulate And Isolate</a:t>
            </a:r>
          </a:p>
          <a:p>
            <a:pPr lvl="2"/>
            <a:r>
              <a:rPr lang="en-US" dirty="0"/>
              <a:t>Paul Walked Away</a:t>
            </a:r>
          </a:p>
          <a:p>
            <a:pPr lvl="3"/>
            <a:r>
              <a:rPr lang="en-US" dirty="0"/>
              <a:t>Acts 13:45-47, 18:6, Walks away from the Jews</a:t>
            </a:r>
          </a:p>
          <a:p>
            <a:pPr lvl="3"/>
            <a:r>
              <a:rPr lang="en-US" dirty="0"/>
              <a:t>Acts 19:9, Paul separated Christians from the Jews</a:t>
            </a:r>
          </a:p>
          <a:p>
            <a:pPr lvl="3"/>
            <a:r>
              <a:rPr lang="en-US" dirty="0"/>
              <a:t>Acts 22:17-18, Jesus Instructed Paul Against Staying In Jerusalem</a:t>
            </a:r>
          </a:p>
          <a:p>
            <a:pPr lvl="4"/>
            <a:r>
              <a:rPr lang="en-US" dirty="0"/>
              <a:t>They will not Hear you</a:t>
            </a:r>
          </a:p>
          <a:p>
            <a:pPr lvl="3"/>
            <a:r>
              <a:rPr lang="en-US" dirty="0"/>
              <a:t>Acts 21:11-12, Prophecy That Paul Would Be Imprisoned </a:t>
            </a:r>
          </a:p>
          <a:p>
            <a:pPr lvl="2"/>
            <a:r>
              <a:rPr lang="en-US" dirty="0"/>
              <a:t>Paul Engaged </a:t>
            </a:r>
            <a:r>
              <a:rPr lang="en-US" dirty="0" err="1"/>
              <a:t>WithThe</a:t>
            </a:r>
            <a:r>
              <a:rPr lang="en-US" dirty="0"/>
              <a:t> Corinthians </a:t>
            </a:r>
          </a:p>
          <a:p>
            <a:pPr lvl="3"/>
            <a:r>
              <a:rPr lang="en-US" dirty="0"/>
              <a:t>Acts 18:9-10, Jesus Promised to protect Paul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118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&amp; Harmony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2313EB-4DAB-1841-3D3B-E585B7E3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Jas 5:13-20, One Another</a:t>
            </a:r>
          </a:p>
          <a:p>
            <a:pPr lvl="1"/>
            <a:r>
              <a:rPr lang="en-US" dirty="0"/>
              <a:t>Prayer Together</a:t>
            </a:r>
          </a:p>
          <a:p>
            <a:pPr lvl="1"/>
            <a:r>
              <a:rPr lang="en-US" dirty="0"/>
              <a:t>Sing Together</a:t>
            </a:r>
          </a:p>
          <a:p>
            <a:pPr lvl="1"/>
            <a:r>
              <a:rPr lang="en-US" dirty="0"/>
              <a:t>Confess To Each Other</a:t>
            </a:r>
          </a:p>
          <a:p>
            <a:pPr lvl="1"/>
            <a:r>
              <a:rPr lang="en-US" dirty="0"/>
              <a:t>Restore Each Other</a:t>
            </a:r>
          </a:p>
          <a:p>
            <a:pPr lvl="1"/>
            <a:r>
              <a:rPr lang="en-US" dirty="0"/>
              <a:t>Lift Up Each Other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51BCEA6-40BC-23E6-2C4F-924495C14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303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440</TotalTime>
  <Words>690</Words>
  <Application>Microsoft Office PowerPoint</Application>
  <PresentationFormat>On-screen Show (4:3)</PresentationFormat>
  <Paragraphs>157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Wingdings</vt:lpstr>
      <vt:lpstr>Retrospect</vt:lpstr>
      <vt:lpstr>Word Of The Month  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  <vt:lpstr>Peace &amp; Harmony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217</cp:revision>
  <dcterms:created xsi:type="dcterms:W3CDTF">2021-06-03T14:59:18Z</dcterms:created>
  <dcterms:modified xsi:type="dcterms:W3CDTF">2023-02-13T13:07:35Z</dcterms:modified>
</cp:coreProperties>
</file>