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"/>
  </p:notesMasterIdLst>
  <p:sldIdLst>
    <p:sldId id="256" r:id="rId2"/>
    <p:sldId id="276" r:id="rId3"/>
    <p:sldId id="283" r:id="rId4"/>
    <p:sldId id="275" r:id="rId5"/>
    <p:sldId id="277" r:id="rId6"/>
    <p:sldId id="284" r:id="rId7"/>
    <p:sldId id="285" r:id="rId8"/>
    <p:sldId id="287" r:id="rId9"/>
    <p:sldId id="292" r:id="rId10"/>
    <p:sldId id="288" r:id="rId11"/>
    <p:sldId id="295" r:id="rId12"/>
    <p:sldId id="29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C1A994-E648-3590-927C-84EA4539EC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66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777742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717476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559684-51DB-7A6E-4687-3048EDE86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231760-6D1A-A9DD-45AA-5F2F256B9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06" y="0"/>
            <a:ext cx="5882294" cy="68896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600200" indent="-349250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2/7/2023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Phil 4:6-9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414779"/>
            <a:ext cx="69736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u="sng" dirty="0"/>
              <a:t>Peace &amp; Harmony</a:t>
            </a:r>
          </a:p>
          <a:p>
            <a:pPr algn="ctr"/>
            <a:r>
              <a:rPr lang="en-US" sz="7200" b="1" u="sng" dirty="0"/>
              <a:t>- Within Us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1970’s TV Advertisement</a:t>
            </a:r>
          </a:p>
          <a:p>
            <a:pPr lvl="1"/>
            <a:r>
              <a:rPr lang="en-US" dirty="0"/>
              <a:t>Coca-Cola – “Hillside” Ad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116EDE-0FC7-5542-80D4-66982AFA4D4E}"/>
              </a:ext>
            </a:extLst>
          </p:cNvPr>
          <p:cNvSpPr txBox="1"/>
          <p:nvPr/>
        </p:nvSpPr>
        <p:spPr>
          <a:xfrm>
            <a:off x="3355221" y="1714181"/>
            <a:ext cx="56225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800" dirty="0"/>
              <a:t>I'd like to buy the world a home</a:t>
            </a:r>
          </a:p>
          <a:p>
            <a:pPr lvl="1"/>
            <a:r>
              <a:rPr lang="en-US" sz="2800" dirty="0"/>
              <a:t>And furnish it with love</a:t>
            </a:r>
          </a:p>
          <a:p>
            <a:pPr lvl="1"/>
            <a:r>
              <a:rPr lang="en-US" sz="2800" dirty="0"/>
              <a:t>Grow apple trees and honey bees</a:t>
            </a:r>
          </a:p>
          <a:p>
            <a:pPr lvl="1"/>
            <a:r>
              <a:rPr lang="en-US" sz="2800" dirty="0"/>
              <a:t>And snow white turtle doves</a:t>
            </a:r>
          </a:p>
          <a:p>
            <a:pPr lvl="1"/>
            <a:r>
              <a:rPr lang="en-US" sz="2800" dirty="0"/>
              <a:t> </a:t>
            </a:r>
          </a:p>
          <a:p>
            <a:pPr lvl="1"/>
            <a:r>
              <a:rPr lang="en-US" sz="2800" dirty="0"/>
              <a:t>(Chorus)</a:t>
            </a:r>
          </a:p>
          <a:p>
            <a:pPr lvl="1"/>
            <a:r>
              <a:rPr lang="en-US" sz="2800" dirty="0"/>
              <a:t>I'd like to teach the world to sing</a:t>
            </a:r>
          </a:p>
          <a:p>
            <a:pPr lvl="1"/>
            <a:r>
              <a:rPr lang="en-US" sz="2800" dirty="0"/>
              <a:t>In perfect harmony</a:t>
            </a:r>
          </a:p>
          <a:p>
            <a:pPr lvl="1"/>
            <a:r>
              <a:rPr lang="en-US" sz="2800" dirty="0"/>
              <a:t>I'd like to buy the world a Coke</a:t>
            </a:r>
          </a:p>
          <a:p>
            <a:pPr lvl="1"/>
            <a:r>
              <a:rPr lang="en-US" sz="2800" dirty="0"/>
              <a:t>And keep it company</a:t>
            </a:r>
          </a:p>
          <a:p>
            <a:pPr lvl="1"/>
            <a:r>
              <a:rPr lang="en-US" sz="2800" dirty="0"/>
              <a:t>That's the real thing</a:t>
            </a:r>
          </a:p>
        </p:txBody>
      </p:sp>
    </p:spTree>
    <p:extLst>
      <p:ext uri="{BB962C8B-B14F-4D97-AF65-F5344CB8AC3E}">
        <p14:creationId xmlns:p14="http://schemas.microsoft.com/office/powerpoint/2010/main" val="180632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1980’s Pop Music</a:t>
            </a:r>
          </a:p>
          <a:p>
            <a:pPr lvl="1"/>
            <a:r>
              <a:rPr lang="en-US" dirty="0"/>
              <a:t>Don Henley – Dirty Laundry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229957-2000-5E95-DE13-A2DD37AF5852}"/>
              </a:ext>
            </a:extLst>
          </p:cNvPr>
          <p:cNvSpPr txBox="1"/>
          <p:nvPr/>
        </p:nvSpPr>
        <p:spPr>
          <a:xfrm>
            <a:off x="3355220" y="2044825"/>
            <a:ext cx="578877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News Is Selling It And “We” Are Buying It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need to be scared, worried, astonished, or even entertained</a:t>
            </a:r>
          </a:p>
        </p:txBody>
      </p:sp>
    </p:spTree>
    <p:extLst>
      <p:ext uri="{BB962C8B-B14F-4D97-AF65-F5344CB8AC3E}">
        <p14:creationId xmlns:p14="http://schemas.microsoft.com/office/powerpoint/2010/main" val="2741548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Commentary On Our Society</a:t>
            </a:r>
          </a:p>
          <a:p>
            <a:pPr lvl="1"/>
            <a:r>
              <a:rPr lang="en-US" dirty="0"/>
              <a:t>Absent Of Peace And Harmony</a:t>
            </a:r>
          </a:p>
          <a:p>
            <a:pPr lvl="2"/>
            <a:r>
              <a:rPr lang="en-US" dirty="0"/>
              <a:t>Not Sought For</a:t>
            </a:r>
          </a:p>
          <a:p>
            <a:pPr lvl="2"/>
            <a:r>
              <a:rPr lang="en-US" dirty="0"/>
              <a:t>Not Desired</a:t>
            </a:r>
          </a:p>
          <a:p>
            <a:pPr lvl="2"/>
            <a:r>
              <a:rPr lang="en-US" dirty="0"/>
              <a:t>Not Valued </a:t>
            </a:r>
          </a:p>
          <a:p>
            <a:pPr lvl="1"/>
            <a:r>
              <a:rPr lang="en-US" dirty="0"/>
              <a:t>Drawn To (Even Addicted):</a:t>
            </a:r>
          </a:p>
          <a:p>
            <a:pPr lvl="2"/>
            <a:r>
              <a:rPr lang="en-US" dirty="0"/>
              <a:t>Drama</a:t>
            </a:r>
          </a:p>
          <a:p>
            <a:pPr lvl="2"/>
            <a:r>
              <a:rPr lang="en-US" dirty="0"/>
              <a:t>“Reality” TV</a:t>
            </a:r>
          </a:p>
          <a:p>
            <a:pPr lvl="2"/>
            <a:r>
              <a:rPr lang="en-US" dirty="0"/>
              <a:t>Hysteria</a:t>
            </a:r>
          </a:p>
          <a:p>
            <a:pPr lvl="2"/>
            <a:r>
              <a:rPr lang="en-US" dirty="0"/>
              <a:t>Conflict </a:t>
            </a:r>
          </a:p>
          <a:p>
            <a:pPr lvl="2"/>
            <a:r>
              <a:rPr lang="en-US" dirty="0"/>
              <a:t>Outrage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Phil 4:6-7, Anxiety &amp; Worry</a:t>
            </a:r>
          </a:p>
          <a:p>
            <a:pPr lvl="1"/>
            <a:r>
              <a:rPr lang="en-US" dirty="0"/>
              <a:t>Vs. 6, Be “Careful” For Nothing </a:t>
            </a:r>
          </a:p>
          <a:p>
            <a:pPr lvl="2"/>
            <a:r>
              <a:rPr lang="en-US" dirty="0"/>
              <a:t>In Everything </a:t>
            </a:r>
          </a:p>
          <a:p>
            <a:pPr lvl="3"/>
            <a:r>
              <a:rPr lang="en-US" dirty="0"/>
              <a:t>Whether Concerning Or Not</a:t>
            </a:r>
          </a:p>
          <a:p>
            <a:pPr lvl="2"/>
            <a:r>
              <a:rPr lang="en-US" dirty="0"/>
              <a:t>Through Prayer and Supplication with Thanksgiving let your Requests be made known unto God.</a:t>
            </a:r>
          </a:p>
          <a:p>
            <a:pPr lvl="1"/>
            <a:r>
              <a:rPr lang="en-US" dirty="0"/>
              <a:t>Vs. 7, The Peace Of God</a:t>
            </a:r>
          </a:p>
          <a:p>
            <a:pPr lvl="2"/>
            <a:r>
              <a:rPr lang="en-US" dirty="0"/>
              <a:t>SURPASSES ALL UNDERSTANDING</a:t>
            </a:r>
          </a:p>
          <a:p>
            <a:pPr lvl="2"/>
            <a:r>
              <a:rPr lang="en-US" dirty="0"/>
              <a:t>Will Guard Our Hearts And Minds (From Anxiety)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 Thief’s</a:t>
            </a:r>
          </a:p>
          <a:p>
            <a:r>
              <a:rPr lang="en-US" dirty="0"/>
              <a:t>Internal Conflicts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5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Gal 5:20-21, Conflicted Mind</a:t>
            </a:r>
          </a:p>
          <a:p>
            <a:pPr lvl="1"/>
            <a:r>
              <a:rPr lang="en-US" dirty="0"/>
              <a:t>Heart Issues</a:t>
            </a:r>
          </a:p>
          <a:p>
            <a:pPr lvl="2"/>
            <a:r>
              <a:rPr lang="en-US" dirty="0"/>
              <a:t>Attitude</a:t>
            </a:r>
          </a:p>
          <a:p>
            <a:pPr lvl="1"/>
            <a:r>
              <a:rPr lang="en-US" dirty="0"/>
              <a:t>Enmity, Strife, Jealousy, Fits Of Anger... (ESV)</a:t>
            </a:r>
          </a:p>
          <a:p>
            <a:pPr lvl="2"/>
            <a:r>
              <a:rPr lang="en-US" dirty="0"/>
              <a:t>Contention, Turmoil, Railing, Reviling, Drama, Anger, Jealousy </a:t>
            </a:r>
          </a:p>
          <a:p>
            <a:pPr lvl="1"/>
            <a:r>
              <a:rPr lang="en-US" dirty="0"/>
              <a:t>Sensuality &amp; Idolatry </a:t>
            </a:r>
          </a:p>
          <a:p>
            <a:pPr lvl="1"/>
            <a:r>
              <a:rPr lang="en-US" dirty="0"/>
              <a:t>Carnal Mind</a:t>
            </a:r>
          </a:p>
          <a:p>
            <a:pPr lvl="2"/>
            <a:r>
              <a:rPr lang="en-US" dirty="0"/>
              <a:t>A Contentious Mind</a:t>
            </a:r>
          </a:p>
          <a:p>
            <a:pPr lvl="2"/>
            <a:r>
              <a:rPr lang="en-US" dirty="0"/>
              <a:t>Lives In Turmoil</a:t>
            </a:r>
          </a:p>
          <a:p>
            <a:pPr lvl="2"/>
            <a:r>
              <a:rPr lang="en-US" dirty="0"/>
              <a:t>Even Thrives Off Of Turmoil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 Thief’s</a:t>
            </a:r>
          </a:p>
          <a:p>
            <a:r>
              <a:rPr lang="en-US" dirty="0"/>
              <a:t>Internal Conflicts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98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Pet 2:11-12, Conflicts Of Life On Earth</a:t>
            </a:r>
          </a:p>
          <a:p>
            <a:pPr lvl="1"/>
            <a:r>
              <a:rPr lang="en-US" dirty="0"/>
              <a:t>War Against Our Souls</a:t>
            </a:r>
          </a:p>
          <a:p>
            <a:pPr lvl="2"/>
            <a:r>
              <a:rPr lang="en-US" dirty="0"/>
              <a:t>Strangers And Pilgrims</a:t>
            </a:r>
          </a:p>
          <a:p>
            <a:pPr lvl="2"/>
            <a:r>
              <a:rPr lang="en-US" dirty="0"/>
              <a:t>Abstain From Fleshly Lusts</a:t>
            </a:r>
          </a:p>
          <a:p>
            <a:pPr lvl="2"/>
            <a:r>
              <a:rPr lang="en-US" dirty="0"/>
              <a:t>Those Who Speak Against You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743275-FE4D-BAA4-80F8-245ECBB2F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 Thief’s</a:t>
            </a:r>
          </a:p>
          <a:p>
            <a:r>
              <a:rPr lang="en-US" dirty="0"/>
              <a:t>Internal Conflicts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48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Inevitable Conflict </a:t>
            </a:r>
          </a:p>
          <a:p>
            <a:pPr lvl="1"/>
            <a:r>
              <a:rPr lang="en-US" dirty="0"/>
              <a:t>Peter Taught WOULD Exist</a:t>
            </a:r>
          </a:p>
          <a:p>
            <a:r>
              <a:rPr lang="en-US" dirty="0"/>
              <a:t>Conflict That Matters</a:t>
            </a:r>
          </a:p>
          <a:p>
            <a:pPr lvl="1"/>
            <a:r>
              <a:rPr lang="en-US" dirty="0"/>
              <a:t>Some Are Just Distractions</a:t>
            </a:r>
          </a:p>
          <a:p>
            <a:pPr lvl="1"/>
            <a:r>
              <a:rPr lang="en-US" dirty="0"/>
              <a:t>Some Are Sin</a:t>
            </a:r>
          </a:p>
          <a:p>
            <a:pPr lvl="1"/>
            <a:r>
              <a:rPr lang="en-US" dirty="0"/>
              <a:t>Making Room &amp; Prioritizing </a:t>
            </a:r>
          </a:p>
          <a:p>
            <a:pPr lvl="1"/>
            <a:r>
              <a:rPr lang="en-US" dirty="0"/>
              <a:t>Need For Change</a:t>
            </a:r>
          </a:p>
          <a:p>
            <a:pPr lvl="2"/>
            <a:r>
              <a:rPr lang="en-US" dirty="0"/>
              <a:t>Gap Between The Ideal And Real</a:t>
            </a:r>
          </a:p>
          <a:p>
            <a:pPr lvl="2"/>
            <a:r>
              <a:rPr lang="en-US" dirty="0"/>
              <a:t>Guilt Of Not Meeting Standard</a:t>
            </a:r>
          </a:p>
          <a:p>
            <a:pPr lvl="2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19F4A3-0454-991C-BB53-EFFF62DF1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Useful Conflict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3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Taking Away</a:t>
            </a:r>
          </a:p>
          <a:p>
            <a:pPr lvl="1"/>
            <a:r>
              <a:rPr lang="en-US" dirty="0"/>
              <a:t>Poor Health Choices </a:t>
            </a:r>
          </a:p>
          <a:p>
            <a:pPr lvl="1"/>
            <a:r>
              <a:rPr lang="en-US" dirty="0"/>
              <a:t>Excessive Time Consumers </a:t>
            </a:r>
          </a:p>
          <a:p>
            <a:pPr lvl="1"/>
            <a:r>
              <a:rPr lang="en-US" dirty="0"/>
              <a:t>Excess Stress</a:t>
            </a:r>
          </a:p>
          <a:p>
            <a:r>
              <a:rPr lang="en-US" dirty="0"/>
              <a:t>Adding</a:t>
            </a:r>
          </a:p>
          <a:p>
            <a:pPr lvl="1"/>
            <a:r>
              <a:rPr lang="en-US" dirty="0"/>
              <a:t>Prayer</a:t>
            </a:r>
          </a:p>
          <a:p>
            <a:pPr lvl="1"/>
            <a:r>
              <a:rPr lang="en-US" dirty="0"/>
              <a:t>Bible Reading And Study</a:t>
            </a:r>
          </a:p>
          <a:p>
            <a:pPr lvl="1"/>
            <a:r>
              <a:rPr lang="en-US" dirty="0"/>
              <a:t>Church</a:t>
            </a:r>
          </a:p>
          <a:p>
            <a:pPr lvl="1"/>
            <a:r>
              <a:rPr lang="en-US" dirty="0"/>
              <a:t>Hobbies</a:t>
            </a:r>
          </a:p>
          <a:p>
            <a:pPr lvl="1"/>
            <a:r>
              <a:rPr lang="en-US" dirty="0"/>
              <a:t>Work</a:t>
            </a:r>
          </a:p>
          <a:p>
            <a:pPr lvl="1"/>
            <a:r>
              <a:rPr lang="en-US" dirty="0"/>
              <a:t>Education</a:t>
            </a:r>
          </a:p>
          <a:p>
            <a:r>
              <a:rPr lang="en-US" dirty="0"/>
              <a:t>Some Can REMOVE Conflict</a:t>
            </a:r>
          </a:p>
          <a:p>
            <a:pPr lvl="1"/>
            <a:r>
              <a:rPr lang="en-US" dirty="0"/>
              <a:t>Or Minimize Conflict</a:t>
            </a:r>
          </a:p>
          <a:p>
            <a:r>
              <a:rPr lang="en-US" dirty="0"/>
              <a:t>Spreading Ourselves Too Thin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19F4A3-0454-991C-BB53-EFFF62DF1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Useful Conflict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8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Commentary On Our Society</a:t>
            </a:r>
          </a:p>
          <a:p>
            <a:pPr lvl="1"/>
            <a:r>
              <a:rPr lang="en-US" dirty="0"/>
              <a:t>Absent Of Peace And Harmony</a:t>
            </a:r>
          </a:p>
          <a:p>
            <a:pPr lvl="1"/>
            <a:r>
              <a:rPr lang="en-US" dirty="0"/>
              <a:t>Drawn To (Even Addicted)</a:t>
            </a:r>
          </a:p>
          <a:p>
            <a:r>
              <a:rPr lang="en-US"/>
              <a:t>Peace </a:t>
            </a:r>
            <a:r>
              <a:rPr lang="en-US" dirty="0"/>
              <a:t>Thief’s</a:t>
            </a:r>
          </a:p>
          <a:p>
            <a:pPr lvl="1"/>
            <a:r>
              <a:rPr lang="en-US" dirty="0"/>
              <a:t>Phil 4:6-7, Anxiety &amp; Worry</a:t>
            </a:r>
          </a:p>
          <a:p>
            <a:pPr lvl="1"/>
            <a:r>
              <a:rPr lang="en-US" dirty="0"/>
              <a:t>Gal 5:20-21, Conflicted Mind (Attitude)</a:t>
            </a:r>
          </a:p>
          <a:p>
            <a:pPr lvl="1"/>
            <a:r>
              <a:rPr lang="en-US" dirty="0"/>
              <a:t>1 Pet 2:11-12, War Against Our Souls 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99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Useful Conflict</a:t>
            </a:r>
          </a:p>
          <a:p>
            <a:pPr lvl="1"/>
            <a:r>
              <a:rPr lang="en-US" dirty="0"/>
              <a:t>It Is Inevitable</a:t>
            </a:r>
          </a:p>
          <a:p>
            <a:pPr lvl="1"/>
            <a:r>
              <a:rPr lang="en-US" dirty="0"/>
              <a:t>Making Room For Conflict That Matters</a:t>
            </a:r>
          </a:p>
          <a:p>
            <a:pPr lvl="1"/>
            <a:r>
              <a:rPr lang="en-US" dirty="0"/>
              <a:t>Need For Change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6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 Peace In Our Lives</a:t>
            </a:r>
          </a:p>
          <a:p>
            <a:pPr lvl="1"/>
            <a:r>
              <a:rPr lang="en-US" dirty="0"/>
              <a:t>Be At Peace With God</a:t>
            </a:r>
          </a:p>
          <a:p>
            <a:pPr lvl="1"/>
            <a:r>
              <a:rPr lang="en-US" dirty="0"/>
              <a:t>Be At Peace With Self</a:t>
            </a:r>
          </a:p>
          <a:p>
            <a:pPr lvl="1"/>
            <a:r>
              <a:rPr lang="en-US" dirty="0"/>
              <a:t>Be At Peace With Others</a:t>
            </a:r>
          </a:p>
          <a:p>
            <a:pPr lvl="2"/>
            <a:r>
              <a:rPr lang="en-US" dirty="0"/>
              <a:t>Next Lesson</a:t>
            </a:r>
          </a:p>
          <a:p>
            <a:pPr lvl="1"/>
            <a:r>
              <a:rPr lang="en-US"/>
              <a:t>Leave </a:t>
            </a:r>
            <a:r>
              <a:rPr lang="en-US" dirty="0"/>
              <a:t>“The Rest” In God’s Hands</a:t>
            </a:r>
          </a:p>
          <a:p>
            <a:pPr lvl="1"/>
            <a:r>
              <a:rPr lang="en-US" dirty="0"/>
              <a:t>Eternity As Our Primary Goal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7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377</TotalTime>
  <Words>493</Words>
  <Application>Microsoft Office PowerPoint</Application>
  <PresentationFormat>On-screen Show (4:3)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Retrospect</vt:lpstr>
      <vt:lpstr>Word Of The Month  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194</cp:revision>
  <dcterms:created xsi:type="dcterms:W3CDTF">2021-06-03T14:59:18Z</dcterms:created>
  <dcterms:modified xsi:type="dcterms:W3CDTF">2023-02-07T14:53:15Z</dcterms:modified>
</cp:coreProperties>
</file>