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8" r:id="rId2"/>
    <p:sldId id="273" r:id="rId3"/>
    <p:sldId id="274" r:id="rId4"/>
    <p:sldId id="275" r:id="rId5"/>
    <p:sldId id="281" r:id="rId6"/>
    <p:sldId id="276" r:id="rId7"/>
    <p:sldId id="277" r:id="rId8"/>
    <p:sldId id="280" r:id="rId9"/>
    <p:sldId id="278" r:id="rId10"/>
    <p:sldId id="282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32" autoAdjust="0"/>
    <p:restoredTop sz="95634" autoAdjust="0"/>
  </p:normalViewPr>
  <p:slideViewPr>
    <p:cSldViewPr snapToGrid="0" snapToObjects="1">
      <p:cViewPr varScale="1">
        <p:scale>
          <a:sx n="87" d="100"/>
          <a:sy n="87" d="100"/>
        </p:scale>
        <p:origin x="1248" y="10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 snapToObjects="1">
      <p:cViewPr varScale="1">
        <p:scale>
          <a:sx n="70" d="100"/>
          <a:sy n="70" d="100"/>
        </p:scale>
        <p:origin x="3162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C2D535-28B6-41D9-B198-9E00114AA3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1E0658-7DE0-4899-A45F-B4921E7A0D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375AA-1842-4E3B-8CAF-3CB096616134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28BB57-9286-481C-B794-600092EEDE3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A0A057-9C93-4DE2-A06B-C4CC91FD9D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0C58B2-86F8-4701-A428-A94862297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117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70ED6E-7BCF-46E8-986F-4CA2CE56747A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2000E-3303-4C4D-A5F9-C625330DB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198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000E-3303-4C4D-A5F9-C625330DBB6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598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000E-3303-4C4D-A5F9-C625330DBB6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865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000E-3303-4C4D-A5F9-C625330DBB6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6191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000E-3303-4C4D-A5F9-C625330DBB6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245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000E-3303-4C4D-A5F9-C625330DBB6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5832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000E-3303-4C4D-A5F9-C625330DBB6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3922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000E-3303-4C4D-A5F9-C625330DBB6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2593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000E-3303-4C4D-A5F9-C625330DBB6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3998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000E-3303-4C4D-A5F9-C625330DBB6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229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737A46-E242-8459-B14F-BE5844316E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4" y="1444272"/>
            <a:ext cx="9108306" cy="54004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736" y="1"/>
            <a:ext cx="8967355" cy="1433944"/>
          </a:xfrm>
        </p:spPr>
        <p:txBody>
          <a:bodyPr>
            <a:noAutofit/>
          </a:bodyPr>
          <a:lstStyle>
            <a:lvl1pPr>
              <a:defRPr sz="4800" b="1">
                <a:latin typeface="Aharoni" panose="020B0604020202020204" pitchFamily="2" charset="-79"/>
                <a:cs typeface="Aharoni" panose="020B0604020202020204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09379" y="5631873"/>
            <a:ext cx="4696691" cy="1042555"/>
          </a:xfrm>
          <a:solidFill>
            <a:schemeClr val="bg2">
              <a:lumMod val="10000"/>
              <a:alpha val="66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410867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9926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944" y="1330038"/>
            <a:ext cx="8686800" cy="4796127"/>
          </a:xfrm>
        </p:spPr>
        <p:txBody>
          <a:bodyPr/>
          <a:lstStyle>
            <a:lvl1pPr marL="457200" indent="-457200">
              <a:buSzPct val="85000"/>
              <a:buFont typeface="Wingdings" panose="05000000000000000000" pitchFamily="2" charset="2"/>
              <a:buChar char="v"/>
              <a:defRPr sz="3600" b="1"/>
            </a:lvl1pPr>
            <a:lvl2pPr marL="914400" indent="-457200">
              <a:buSzPct val="85000"/>
              <a:buFont typeface="Wingdings" panose="05000000000000000000" pitchFamily="2" charset="2"/>
              <a:buChar char="Ø"/>
              <a:defRPr sz="3200"/>
            </a:lvl2pPr>
            <a:lvl3pPr marL="1257300" indent="-342900">
              <a:buSzPct val="85000"/>
              <a:buFont typeface="Wingdings" panose="05000000000000000000" pitchFamily="2" charset="2"/>
              <a:buChar char="q"/>
              <a:defRPr sz="2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6130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3F906-7EC9-410B-8CC5-F6EAB684A25A}" type="datetime1">
              <a:rPr lang="en-US" smtClean="0"/>
              <a:t>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83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10677-9177-4735-8BE2-DC083C7B9478}" type="datetime1">
              <a:rPr lang="en-US" smtClean="0"/>
              <a:t>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705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5137-C48A-4BA1-A1A6-6B1D5521C9C6}" type="datetime1">
              <a:rPr lang="en-US" smtClean="0"/>
              <a:t>1/29/2023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769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DC4D-6050-4DAD-8004-1B8317936914}" type="datetime1">
              <a:rPr lang="en-US" smtClean="0"/>
              <a:t>1/29/2023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654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D09C9-6051-40D3-BF5F-19E87C782283}" type="datetime1">
              <a:rPr lang="en-US" smtClean="0"/>
              <a:t>1/29/2023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301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0964" y="273051"/>
            <a:ext cx="2857681" cy="2397522"/>
          </a:xfrm>
        </p:spPr>
        <p:txBody>
          <a:bodyPr anchor="ctr">
            <a:norm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5205" y="273052"/>
            <a:ext cx="5491595" cy="6083300"/>
          </a:xfrm>
        </p:spPr>
        <p:txBody>
          <a:bodyPr/>
          <a:lstStyle>
            <a:lvl1pPr marL="0" indent="0">
              <a:buNone/>
              <a:defRPr sz="3600" b="1"/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3600"/>
            </a:lvl2pPr>
            <a:lvl3pPr marL="800100" indent="-342900">
              <a:buSzPct val="85000"/>
              <a:buFont typeface="Wingdings" panose="05000000000000000000" pitchFamily="2" charset="2"/>
              <a:buChar char="Ø"/>
              <a:defRPr sz="3200"/>
            </a:lvl3pPr>
            <a:lvl4pPr marL="1143000" indent="-342900">
              <a:buSzPct val="65000"/>
              <a:buFont typeface="Wingdings" panose="05000000000000000000" pitchFamily="2" charset="2"/>
              <a:buChar char="q"/>
              <a:defRPr sz="2400"/>
            </a:lvl4pPr>
            <a:lvl5pPr marL="1433513" indent="-228600"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231572"/>
            <a:ext cx="2836717" cy="1309256"/>
          </a:xfrm>
          <a:solidFill>
            <a:schemeClr val="accent6">
              <a:lumMod val="20000"/>
              <a:lumOff val="80000"/>
              <a:alpha val="48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3200" b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D174A-B0CD-4EEF-9BDD-5A1AA9AA332A}" type="datetime1">
              <a:rPr lang="en-US" smtClean="0"/>
              <a:t>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0881" y="6076303"/>
            <a:ext cx="924792" cy="651093"/>
          </a:xfrm>
        </p:spPr>
        <p:txBody>
          <a:bodyPr/>
          <a:lstStyle>
            <a:lvl1pPr algn="ctr">
              <a:defRPr sz="3600" b="1">
                <a:solidFill>
                  <a:schemeClr val="bg1"/>
                </a:solidFill>
              </a:defRPr>
            </a:lvl1pPr>
          </a:lstStyle>
          <a:p>
            <a:pPr algn="ctr"/>
            <a:fld id="{E01F4788-ABEE-5A4C-AFC0-204EFB74CEA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0EC27D-40F5-735D-F464-2A352296F832}"/>
              </a:ext>
            </a:extLst>
          </p:cNvPr>
          <p:cNvCxnSpPr>
            <a:cxnSpLocks/>
          </p:cNvCxnSpPr>
          <p:nvPr userDrawn="1"/>
        </p:nvCxnSpPr>
        <p:spPr>
          <a:xfrm>
            <a:off x="0" y="3044794"/>
            <a:ext cx="2935522" cy="0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9057040-FEF8-6BAE-C038-4DCBAFEE8317}"/>
              </a:ext>
            </a:extLst>
          </p:cNvPr>
          <p:cNvCxnSpPr>
            <a:cxnSpLocks/>
          </p:cNvCxnSpPr>
          <p:nvPr userDrawn="1"/>
        </p:nvCxnSpPr>
        <p:spPr>
          <a:xfrm flipH="1">
            <a:off x="2914650" y="0"/>
            <a:ext cx="20872" cy="6858000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AC52CFD-2584-6E14-5EB9-970D388044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4" y="4540827"/>
            <a:ext cx="2836717" cy="230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292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371A4-D349-4E70-84F7-7D70D7AB78DB}" type="datetime1">
              <a:rPr lang="en-US" smtClean="0"/>
              <a:t>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F4788-ABEE-5A4C-AFC0-204EFB74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872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0925AA-7CE8-4B1B-A7BB-02E380EC87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Thomas </a:t>
            </a:r>
            <a:br>
              <a:rPr lang="en-US" dirty="0"/>
            </a:br>
            <a:r>
              <a:rPr lang="en-US" dirty="0"/>
              <a:t>Proving Our Faith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6DADFE9-C914-48AB-BC23-19F538C744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Jn 20:24-29</a:t>
            </a:r>
          </a:p>
        </p:txBody>
      </p:sp>
    </p:spTree>
    <p:extLst>
      <p:ext uri="{BB962C8B-B14F-4D97-AF65-F5344CB8AC3E}">
        <p14:creationId xmlns:p14="http://schemas.microsoft.com/office/powerpoint/2010/main" val="1395386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05331-F842-42CA-B47F-F7E5596BF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Our Faith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F90ECF-5795-F38B-5BC2-06F8C6DE6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Jn 20:25, ...he said unto them, Except I shall see in his hands the print of the nails and put my finger into the print of the nails, and thrust my hand into his side, I will not believe.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DA50B3A-0895-5B8D-ED95-FC917D6F2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Thomas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0B9E-BD54-47B4-8E89-FB069E20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44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05331-F842-42CA-B47F-F7E5596BF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Our Faith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F90ECF-5795-F38B-5BC2-06F8C6DE6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Law Of Moses</a:t>
            </a:r>
          </a:p>
          <a:p>
            <a:pPr lvl="1"/>
            <a:r>
              <a:rPr lang="en-US" dirty="0"/>
              <a:t>Deut 18:18-22, ...How shall we know the word which the LORD hath not spoken</a:t>
            </a:r>
          </a:p>
          <a:p>
            <a:pPr lvl="1"/>
            <a:r>
              <a:rPr lang="en-US" dirty="0"/>
              <a:t>Deut 13:1-3, If ... Thou shalt not hearken unto the words of that prophet</a:t>
            </a:r>
          </a:p>
          <a:p>
            <a:pPr lvl="1"/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DA50B3A-0895-5B8D-ED95-FC917D6F2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Need For Evidence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0B9E-BD54-47B4-8E89-FB069E20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59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05331-F842-42CA-B47F-F7E5596BF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Our Faith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F90ECF-5795-F38B-5BC2-06F8C6DE6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Jesus’ Kingdom</a:t>
            </a:r>
          </a:p>
          <a:p>
            <a:pPr lvl="1"/>
            <a:r>
              <a:rPr lang="en-US" dirty="0"/>
              <a:t>Heb 2:1-4, ...God also bearing them witness... </a:t>
            </a:r>
          </a:p>
          <a:p>
            <a:pPr lvl="1"/>
            <a:r>
              <a:rPr lang="en-US" dirty="0"/>
              <a:t>Rom 15:15-19, ...Through mighty signs and wonders, by the power of the Spirit of God...</a:t>
            </a:r>
          </a:p>
          <a:p>
            <a:pPr lvl="1"/>
            <a:r>
              <a:rPr lang="en-US" dirty="0"/>
              <a:t>2 Cor 12:12, Truly the signs of an Apostle ... 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DA50B3A-0895-5B8D-ED95-FC917D6F2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Need For Evidence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0B9E-BD54-47B4-8E89-FB069E20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4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05331-F842-42CA-B47F-F7E5596BF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Our Faith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F90ECF-5795-F38B-5BC2-06F8C6DE6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Paul’s Teachings On Faith</a:t>
            </a:r>
          </a:p>
          <a:p>
            <a:pPr lvl="1"/>
            <a:r>
              <a:rPr lang="en-US" dirty="0"/>
              <a:t>2 Cor 13:5, Examine yourselves, whether ye be in the faith; prove your own selves. Know ye not your own selves</a:t>
            </a:r>
          </a:p>
          <a:p>
            <a:pPr lvl="2"/>
            <a:r>
              <a:rPr lang="en-US" dirty="0"/>
              <a:t>Self Examine – Scripture</a:t>
            </a:r>
          </a:p>
          <a:p>
            <a:pPr lvl="2"/>
            <a:r>
              <a:rPr lang="en-US" dirty="0"/>
              <a:t>Self Examine – Works</a:t>
            </a:r>
          </a:p>
          <a:p>
            <a:pPr lvl="2"/>
            <a:r>
              <a:rPr lang="en-US" dirty="0"/>
              <a:t>Self Examine – Awareness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DA50B3A-0895-5B8D-ED95-FC917D6F2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Need For Evidence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0B9E-BD54-47B4-8E89-FB069E20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67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05331-F842-42CA-B47F-F7E5596BF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Our Faith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F90ECF-5795-F38B-5BC2-06F8C6DE6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Jesus Showed Himself!</a:t>
            </a:r>
          </a:p>
          <a:p>
            <a:pPr lvl="1"/>
            <a:r>
              <a:rPr lang="en-US" dirty="0"/>
              <a:t>Jn 20:1-2, 11-18, Mary Magdalene</a:t>
            </a:r>
          </a:p>
          <a:p>
            <a:pPr lvl="1"/>
            <a:r>
              <a:rPr lang="en-US" dirty="0"/>
              <a:t>Jn 20:3-10, Peter &amp; John Went to the Tomb</a:t>
            </a:r>
          </a:p>
          <a:p>
            <a:pPr lvl="1"/>
            <a:r>
              <a:rPr lang="en-US" dirty="0"/>
              <a:t>Jn 20:19-21, They all hid in a house</a:t>
            </a:r>
          </a:p>
          <a:p>
            <a:pPr lvl="1"/>
            <a:r>
              <a:rPr lang="en-US" dirty="0"/>
              <a:t>Lk 24:18-25, The men on the road to Emmaus</a:t>
            </a:r>
          </a:p>
          <a:p>
            <a:pPr lvl="1"/>
            <a:r>
              <a:rPr lang="en-US" dirty="0"/>
              <a:t>Jn 20:24-29, Thomas</a:t>
            </a:r>
          </a:p>
          <a:p>
            <a:pPr lvl="1"/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DA50B3A-0895-5B8D-ED95-FC917D6F2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Need For Evidence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0B9E-BD54-47B4-8E89-FB069E20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30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05331-F842-42CA-B47F-F7E5596BF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Our Faith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F90ECF-5795-F38B-5BC2-06F8C6DE6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Summary – God Gave Witness Of His Prophets</a:t>
            </a:r>
          </a:p>
          <a:p>
            <a:pPr lvl="1"/>
            <a:r>
              <a:rPr lang="en-US" dirty="0"/>
              <a:t>Law Of Moses</a:t>
            </a:r>
          </a:p>
          <a:p>
            <a:pPr lvl="1"/>
            <a:r>
              <a:rPr lang="en-US" dirty="0"/>
              <a:t>Jesus’ Kingdom</a:t>
            </a:r>
          </a:p>
          <a:p>
            <a:pPr lvl="1"/>
            <a:r>
              <a:rPr lang="en-US" dirty="0"/>
              <a:t>Paul Self Examination </a:t>
            </a:r>
          </a:p>
          <a:p>
            <a:pPr lvl="1"/>
            <a:r>
              <a:rPr lang="en-US" dirty="0"/>
              <a:t>Jesus Showed Himself</a:t>
            </a:r>
          </a:p>
          <a:p>
            <a:pPr lvl="2"/>
            <a:r>
              <a:rPr lang="en-US" dirty="0"/>
              <a:t>Yes, He Prophesied What Would Happen</a:t>
            </a:r>
          </a:p>
          <a:p>
            <a:pPr lvl="2"/>
            <a:r>
              <a:rPr lang="en-US" dirty="0"/>
              <a:t>Yes, They Could Have Believed Based On That Alone, They Did Not.</a:t>
            </a:r>
          </a:p>
          <a:p>
            <a:pPr lvl="2"/>
            <a:r>
              <a:rPr lang="en-US" dirty="0"/>
              <a:t>He Showed Himself!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DA50B3A-0895-5B8D-ED95-FC917D6F2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Need For Evidence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0B9E-BD54-47B4-8E89-FB069E20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11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05331-F842-42CA-B47F-F7E5596BF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Our Faith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F90ECF-5795-F38B-5BC2-06F8C6DE6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Denominationalism</a:t>
            </a:r>
          </a:p>
          <a:p>
            <a:pPr lvl="2"/>
            <a:r>
              <a:rPr lang="en-US" dirty="0"/>
              <a:t>Following Church Doctrine</a:t>
            </a:r>
          </a:p>
          <a:p>
            <a:pPr lvl="2"/>
            <a:r>
              <a:rPr lang="en-US" dirty="0"/>
              <a:t>Following Preachers, Bishops, Pastors, or Priest</a:t>
            </a:r>
          </a:p>
          <a:p>
            <a:pPr lvl="2"/>
            <a:r>
              <a:rPr lang="en-US" dirty="0"/>
              <a:t>Act 14:21-23, Galatian Commended To The Lord</a:t>
            </a:r>
          </a:p>
          <a:p>
            <a:pPr lvl="2"/>
            <a:r>
              <a:rPr lang="en-US" dirty="0"/>
              <a:t>Acts 20:32, Ephesians Commended To God</a:t>
            </a:r>
          </a:p>
          <a:p>
            <a:pPr lvl="1"/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DA50B3A-0895-5B8D-ED95-FC917D6F2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Need For Evidence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0B9E-BD54-47B4-8E89-FB069E20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712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05331-F842-42CA-B47F-F7E5596BF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Our Faith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F90ECF-5795-F38B-5BC2-06F8C6DE6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“Doubting” Thomas</a:t>
            </a:r>
          </a:p>
          <a:p>
            <a:pPr lvl="2"/>
            <a:r>
              <a:rPr lang="en-US" dirty="0"/>
              <a:t>Doubting Disciples!</a:t>
            </a:r>
          </a:p>
          <a:p>
            <a:pPr lvl="1"/>
            <a:r>
              <a:rPr lang="en-US" dirty="0"/>
              <a:t>Abundant Evidence</a:t>
            </a:r>
          </a:p>
          <a:p>
            <a:pPr lvl="2"/>
            <a:r>
              <a:rPr lang="en-US" dirty="0"/>
              <a:t>For Them – In Person</a:t>
            </a:r>
          </a:p>
          <a:p>
            <a:pPr lvl="2"/>
            <a:r>
              <a:rPr lang="en-US" dirty="0"/>
              <a:t>For Us – In Complete Revelation </a:t>
            </a:r>
          </a:p>
          <a:p>
            <a:pPr lvl="1"/>
            <a:r>
              <a:rPr lang="en-US" dirty="0"/>
              <a:t>Individual Accountability</a:t>
            </a:r>
          </a:p>
          <a:p>
            <a:pPr lvl="2"/>
            <a:r>
              <a:rPr lang="en-US" dirty="0"/>
              <a:t>Individual Faith</a:t>
            </a:r>
          </a:p>
          <a:p>
            <a:pPr lvl="2"/>
            <a:r>
              <a:rPr lang="en-US" dirty="0"/>
              <a:t>Establishing Our Own Faith</a:t>
            </a:r>
          </a:p>
          <a:p>
            <a:pPr lvl="1"/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DA50B3A-0895-5B8D-ED95-FC917D6F2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Need For Evidence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0B9E-BD54-47B4-8E89-FB069E20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88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05331-F842-42CA-B47F-F7E5596BF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Our Faith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F90ECF-5795-F38B-5BC2-06F8C6DE6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Hope – Confident Expectation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DA50B3A-0895-5B8D-ED95-FC917D6F2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Need For Evidence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0B9E-BD54-47B4-8E89-FB069E20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0617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6185</TotalTime>
  <Words>393</Words>
  <Application>Microsoft Office PowerPoint</Application>
  <PresentationFormat>On-screen Show (4:3)</PresentationFormat>
  <Paragraphs>82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Aharoni</vt:lpstr>
      <vt:lpstr>Arial</vt:lpstr>
      <vt:lpstr>Calibri</vt:lpstr>
      <vt:lpstr>Wingdings</vt:lpstr>
      <vt:lpstr>Office Theme</vt:lpstr>
      <vt:lpstr>Thomas  Proving Our Faith</vt:lpstr>
      <vt:lpstr>Proving Our Faith</vt:lpstr>
      <vt:lpstr>Proving Our Faith</vt:lpstr>
      <vt:lpstr>Proving Our Faith</vt:lpstr>
      <vt:lpstr>Proving Our Faith</vt:lpstr>
      <vt:lpstr>Proving Our Faith</vt:lpstr>
      <vt:lpstr>Proving Our Faith</vt:lpstr>
      <vt:lpstr>Proving Our Faith</vt:lpstr>
      <vt:lpstr>Proving Our Faith</vt:lpstr>
      <vt:lpstr>Proving Our Faith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CountryBoy</dc:creator>
  <cp:keywords>Character Study</cp:keywords>
  <cp:lastModifiedBy>Ross Ward</cp:lastModifiedBy>
  <cp:revision>251</cp:revision>
  <dcterms:created xsi:type="dcterms:W3CDTF">2015-02-12T02:42:52Z</dcterms:created>
  <dcterms:modified xsi:type="dcterms:W3CDTF">2023-01-29T19:33:59Z</dcterms:modified>
  <cp:category>Sermon Presentation; Sermon</cp:category>
</cp:coreProperties>
</file>