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63" r:id="rId2"/>
    <p:sldId id="278" r:id="rId3"/>
    <p:sldId id="285" r:id="rId4"/>
    <p:sldId id="286" r:id="rId5"/>
    <p:sldId id="287" r:id="rId6"/>
    <p:sldId id="288" r:id="rId7"/>
    <p:sldId id="283" r:id="rId8"/>
    <p:sldId id="284" r:id="rId9"/>
    <p:sldId id="292" r:id="rId10"/>
    <p:sldId id="293" r:id="rId11"/>
    <p:sldId id="299" r:id="rId12"/>
    <p:sldId id="294" r:id="rId13"/>
    <p:sldId id="29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2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60FF6-4F02-41AF-9D79-9820270FCBD6}" type="datetimeFigureOut">
              <a:rPr lang="en-US" smtClean="0"/>
              <a:t>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7CFDA-6ECB-4984-BC1D-18C52F424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609C5-75BB-4414-9338-7A1C0CAD17B5}" type="datetimeFigureOut">
              <a:rPr lang="en-US" smtClean="0"/>
              <a:t>1/22/2023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0A6-9DE7-4D4F-86C7-D6F614E29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A09191E1-6208-8B32-F928-A77537713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2" y="2066054"/>
            <a:ext cx="9144000" cy="4789351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ctrTitle" hasCustomPrompt="1"/>
          </p:nvPr>
        </p:nvSpPr>
        <p:spPr>
          <a:xfrm>
            <a:off x="618259" y="258310"/>
            <a:ext cx="8059882" cy="1552029"/>
          </a:xfrm>
        </p:spPr>
        <p:txBody>
          <a:bodyPr anchor="ctr">
            <a:normAutofit/>
          </a:bodyPr>
          <a:lstStyle>
            <a:lvl1pPr algn="ctr">
              <a:defRPr sz="4400" b="1" cap="all" baseline="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 hasCustomPrompt="1"/>
          </p:nvPr>
        </p:nvSpPr>
        <p:spPr>
          <a:xfrm>
            <a:off x="2677261" y="5375568"/>
            <a:ext cx="3789477" cy="67426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tIns="0" anchor="ctr">
            <a:normAutofit/>
          </a:bodyPr>
          <a:lstStyle>
            <a:lvl1pPr marL="20574" indent="0" algn="ctr">
              <a:buNone/>
              <a:defRPr sz="3600" cap="all" baseline="0">
                <a:solidFill>
                  <a:schemeClr val="bg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181" y="6305550"/>
            <a:ext cx="2133600" cy="476250"/>
          </a:xfrm>
        </p:spPr>
        <p:txBody>
          <a:bodyPr/>
          <a:lstStyle/>
          <a:p>
            <a:fld id="{7F03E7ED-526C-43D7-BA41-7DEE51FD568E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743198" y="6305550"/>
            <a:ext cx="5659582" cy="47625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61722" indent="0">
              <a:buNone/>
              <a:defRPr sz="3600" b="1"/>
            </a:lvl1pPr>
            <a:lvl2pPr marL="519113" indent="-519113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358775">
              <a:buSzPct val="85000"/>
              <a:buFont typeface="Wingdings" panose="05000000000000000000" pitchFamily="2" charset="2"/>
              <a:buChar char="Ø"/>
              <a:defRPr sz="3200"/>
            </a:lvl3pPr>
            <a:lvl4pPr marL="1257300" indent="-358775">
              <a:buSzPct val="85000"/>
              <a:buFont typeface="Wingdings" panose="05000000000000000000" pitchFamily="2" charset="2"/>
              <a:buChar char="q"/>
              <a:defRPr sz="2400"/>
            </a:lvl4pPr>
            <a:lvl5pPr marL="1319213" indent="-136525"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5177-F084-49E7-ADEE-00812B3D582B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28" y="287338"/>
            <a:ext cx="2743200" cy="2343468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0" y="3507104"/>
            <a:ext cx="2971797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fld id="{4D80BC9A-EBF0-4E12-A1D3-DD221366B0A1}" type="datetime1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746" y="6305550"/>
            <a:ext cx="633429" cy="476250"/>
          </a:xfrm>
        </p:spPr>
        <p:txBody>
          <a:bodyPr/>
          <a:lstStyle>
            <a:lvl1pPr>
              <a:defRPr sz="1800"/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ED2A8-8D68-46B0-A745-5EF449F23AF0}"/>
              </a:ext>
            </a:extLst>
          </p:cNvPr>
          <p:cNvCxnSpPr>
            <a:cxnSpLocks/>
          </p:cNvCxnSpPr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EF94E-8486-4322-BE75-2B73D1046A7A}"/>
              </a:ext>
            </a:extLst>
          </p:cNvPr>
          <p:cNvCxnSpPr>
            <a:cxnSpLocks/>
          </p:cNvCxnSpPr>
          <p:nvPr userDrawn="1"/>
        </p:nvCxnSpPr>
        <p:spPr>
          <a:xfrm>
            <a:off x="0" y="2992582"/>
            <a:ext cx="3054927" cy="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380E40-6D40-41E5-BB7E-BDD6689EA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83525" y="287338"/>
            <a:ext cx="5777343" cy="6494462"/>
          </a:xfrm>
        </p:spPr>
        <p:txBody>
          <a:bodyPr/>
          <a:lstStyle>
            <a:lvl1pPr marL="61722" indent="0">
              <a:buNone/>
              <a:defRPr sz="3200" b="1"/>
            </a:lvl1pPr>
            <a:lvl2pPr marL="404813" indent="-404813"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/>
            </a:lvl3pPr>
            <a:lvl4pPr marL="1028700" indent="-336550">
              <a:buSzPct val="75000"/>
              <a:buFont typeface="Wingdings" panose="05000000000000000000" pitchFamily="2" charset="2"/>
              <a:buChar char="q"/>
              <a:defRPr sz="2400"/>
            </a:lvl4pPr>
            <a:lvl5pPr marL="1257300" indent="-136525"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4FCC-F745-44A0-B2E4-C91714F31EB6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66800" y="-54"/>
            <a:ext cx="807409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455" y="2600325"/>
            <a:ext cx="7624737" cy="22860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pic>
        <p:nvPicPr>
          <p:cNvPr id="14" name="Picture 13" descr="Close up of light filament of a half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380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455" y="1066800"/>
            <a:ext cx="7624737" cy="1509712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39ED-27B9-4997-BF90-3A238D0607E9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0EA4-DCC4-4D4C-953F-F31E92EE505C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2F08-6BA5-45A1-80AB-C11AC921B6C6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82A9-7CD7-4D15-868B-D8AF30864858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153400" cy="698500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BC6A-4AB7-47F1-904A-90BC8DD816B4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tx1"/>
                </a:solidFill>
              </a:defRPr>
            </a:lvl1pPr>
            <a:extLst/>
          </a:lstStyle>
          <a:p>
            <a:fld id="{7157590A-740B-4548-A79B-F8E5167210D0}" type="datetime1">
              <a:rPr lang="en-US" smtClean="0"/>
              <a:t>1/22/2023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5" r:id="rId3"/>
    <p:sldLayoutId id="2147483700" r:id="rId4"/>
    <p:sldLayoutId id="2147483699" r:id="rId5"/>
    <p:sldLayoutId id="2147483701" r:id="rId6"/>
    <p:sldLayoutId id="2147483702" r:id="rId7"/>
    <p:sldLayoutId id="2147483703" r:id="rId8"/>
    <p:sldLayoutId id="21474837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25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Month</a:t>
            </a:r>
            <a:br>
              <a:rPr lang="en-US" dirty="0"/>
            </a:br>
            <a:r>
              <a:rPr lang="en-US" dirty="0"/>
              <a:t>Identity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Pet 2:9-12</a:t>
            </a:r>
          </a:p>
        </p:txBody>
      </p:sp>
    </p:spTree>
    <p:extLst>
      <p:ext uri="{BB962C8B-B14F-4D97-AF65-F5344CB8AC3E}">
        <p14:creationId xmlns:p14="http://schemas.microsoft.com/office/powerpoint/2010/main" val="2790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Life Against The 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 Pet 2:11, Strangers &amp; Pilgrims</a:t>
            </a:r>
          </a:p>
          <a:p>
            <a:pPr lvl="1"/>
            <a:r>
              <a:rPr lang="en-US" dirty="0"/>
              <a:t>Stranger – Foreigners In A Strange Land </a:t>
            </a:r>
          </a:p>
          <a:p>
            <a:pPr lvl="2"/>
            <a:r>
              <a:rPr lang="en-US" dirty="0"/>
              <a:t>Immigrants, Aliens </a:t>
            </a:r>
          </a:p>
          <a:p>
            <a:pPr lvl="1"/>
            <a:r>
              <a:rPr lang="en-US" dirty="0"/>
              <a:t>Pilgrim – one who remains in a place but a short while, as a traveler on a journey</a:t>
            </a:r>
          </a:p>
          <a:p>
            <a:pPr lvl="2"/>
            <a:r>
              <a:rPr lang="en-US" dirty="0"/>
              <a:t>Exiles</a:t>
            </a:r>
          </a:p>
          <a:p>
            <a:pPr lvl="1"/>
            <a:r>
              <a:rPr lang="en-US" dirty="0"/>
              <a:t>This Is Not Our Permanent Home</a:t>
            </a:r>
          </a:p>
          <a:p>
            <a:pPr lvl="2"/>
            <a:r>
              <a:rPr lang="en-US" dirty="0"/>
              <a:t>Hope Of Better Beyond</a:t>
            </a:r>
          </a:p>
          <a:p>
            <a:pPr lvl="2"/>
            <a:r>
              <a:rPr lang="en-US" dirty="0"/>
              <a:t>Heb 11:9 &amp; 13, Abraham, Isaac, &amp; Jacob</a:t>
            </a:r>
          </a:p>
        </p:txBody>
      </p:sp>
    </p:spTree>
    <p:extLst>
      <p:ext uri="{BB962C8B-B14F-4D97-AF65-F5344CB8AC3E}">
        <p14:creationId xmlns:p14="http://schemas.microsoft.com/office/powerpoint/2010/main" val="2222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Life Against The 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Pet 2:11, A War Within Our Soul</a:t>
            </a:r>
          </a:p>
          <a:p>
            <a:pPr lvl="1"/>
            <a:r>
              <a:rPr lang="en-US" dirty="0"/>
              <a:t>Fleshly Lusts</a:t>
            </a:r>
          </a:p>
          <a:p>
            <a:pPr lvl="2"/>
            <a:r>
              <a:rPr lang="en-US" dirty="0"/>
              <a:t>Strong Desire</a:t>
            </a:r>
          </a:p>
          <a:p>
            <a:pPr lvl="2"/>
            <a:r>
              <a:rPr lang="en-US" dirty="0"/>
              <a:t>Strong Impulse</a:t>
            </a:r>
          </a:p>
          <a:p>
            <a:pPr lvl="2"/>
            <a:r>
              <a:rPr lang="en-US" dirty="0"/>
              <a:t>Indulgence In Worldly</a:t>
            </a:r>
          </a:p>
          <a:p>
            <a:pPr lvl="1"/>
            <a:r>
              <a:rPr lang="en-US" dirty="0"/>
              <a:t>1 Pet 4:3, For the time past of our life may suffice us to have wrought the will of the Gentiles...</a:t>
            </a:r>
          </a:p>
          <a:p>
            <a:pPr lvl="1"/>
            <a:r>
              <a:rPr lang="en-US" dirty="0"/>
              <a:t>Gal 5:19-21, Works of Flesh</a:t>
            </a:r>
          </a:p>
          <a:p>
            <a:pPr lvl="2"/>
            <a:r>
              <a:rPr lang="en-US" dirty="0"/>
              <a:t>Sensual Sins</a:t>
            </a:r>
          </a:p>
          <a:p>
            <a:pPr lvl="2"/>
            <a:r>
              <a:rPr lang="en-US" dirty="0"/>
              <a:t>Relational Sins </a:t>
            </a:r>
          </a:p>
        </p:txBody>
      </p:sp>
    </p:spTree>
    <p:extLst>
      <p:ext uri="{BB962C8B-B14F-4D97-AF65-F5344CB8AC3E}">
        <p14:creationId xmlns:p14="http://schemas.microsoft.com/office/powerpoint/2010/main" val="111240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Life Against The 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 Pet 2:12, Honorable Conduct Before The World</a:t>
            </a:r>
          </a:p>
          <a:p>
            <a:pPr lvl="1"/>
            <a:r>
              <a:rPr lang="en-US" dirty="0"/>
              <a:t>Honorable</a:t>
            </a:r>
          </a:p>
          <a:p>
            <a:pPr lvl="2"/>
            <a:r>
              <a:rPr lang="en-US" dirty="0"/>
              <a:t>Righteous</a:t>
            </a:r>
          </a:p>
          <a:p>
            <a:pPr lvl="2"/>
            <a:r>
              <a:rPr lang="en-US" dirty="0"/>
              <a:t>Beyond Reproach </a:t>
            </a:r>
          </a:p>
          <a:p>
            <a:pPr lvl="1"/>
            <a:r>
              <a:rPr lang="en-US" dirty="0"/>
              <a:t>Phil 3:14, I press toward the mark for the prize of the high calling of God in Christ Jesus. </a:t>
            </a:r>
          </a:p>
          <a:p>
            <a:pPr lvl="2"/>
            <a:r>
              <a:rPr lang="en-US" dirty="0"/>
              <a:t>Upward Calling</a:t>
            </a:r>
          </a:p>
          <a:p>
            <a:pPr lvl="2"/>
            <a:r>
              <a:rPr lang="en-US" dirty="0"/>
              <a:t>Higher Calling</a:t>
            </a:r>
          </a:p>
        </p:txBody>
      </p:sp>
    </p:spTree>
    <p:extLst>
      <p:ext uri="{BB962C8B-B14F-4D97-AF65-F5344CB8AC3E}">
        <p14:creationId xmlns:p14="http://schemas.microsoft.com/office/powerpoint/2010/main" val="42039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Life Against The 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 Pet 2:12, Dishonorable To The World</a:t>
            </a:r>
          </a:p>
          <a:p>
            <a:pPr lvl="1"/>
            <a:r>
              <a:rPr lang="en-US" dirty="0"/>
              <a:t>Against The World</a:t>
            </a:r>
          </a:p>
          <a:p>
            <a:pPr lvl="2"/>
            <a:r>
              <a:rPr lang="en-US" dirty="0"/>
              <a:t>Righteous Behavior Repudiates the World</a:t>
            </a:r>
          </a:p>
          <a:p>
            <a:pPr lvl="2"/>
            <a:r>
              <a:rPr lang="en-US" dirty="0"/>
              <a:t>2 Cor 6, Christian is Separate From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Life Against The 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 Pet 2:12, God Is Glorified</a:t>
            </a:r>
          </a:p>
          <a:p>
            <a:pPr lvl="1"/>
            <a:r>
              <a:rPr lang="en-US" dirty="0"/>
              <a:t>By Righteous Conduct</a:t>
            </a:r>
          </a:p>
          <a:p>
            <a:pPr lvl="2"/>
            <a:r>
              <a:rPr lang="en-US" dirty="0"/>
              <a:t>Even When Enduring Persecution</a:t>
            </a:r>
          </a:p>
          <a:p>
            <a:pPr lvl="1"/>
            <a:r>
              <a:rPr lang="en-US" dirty="0"/>
              <a:t>Eph 4:7-16, By Utilizing Our Abilities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2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Life Against The Flow</a:t>
            </a:r>
          </a:p>
          <a:p>
            <a:pPr lvl="1"/>
            <a:r>
              <a:rPr lang="en-US" dirty="0"/>
              <a:t>Strangers &amp; Pilgrims</a:t>
            </a:r>
          </a:p>
          <a:p>
            <a:pPr lvl="1"/>
            <a:r>
              <a:rPr lang="en-US" dirty="0"/>
              <a:t>A War Within</a:t>
            </a:r>
          </a:p>
          <a:p>
            <a:pPr lvl="1"/>
            <a:r>
              <a:rPr lang="en-US" dirty="0"/>
              <a:t>Honorable Conduct Before The World</a:t>
            </a:r>
          </a:p>
          <a:p>
            <a:pPr lvl="1"/>
            <a:r>
              <a:rPr lang="en-US" dirty="0"/>
              <a:t>Dishonorable To The World</a:t>
            </a:r>
          </a:p>
          <a:p>
            <a:pPr lvl="1"/>
            <a:r>
              <a:rPr lang="en-US" dirty="0"/>
              <a:t>God Is Glorified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8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Temporary</a:t>
            </a:r>
          </a:p>
          <a:p>
            <a:pPr lvl="1"/>
            <a:r>
              <a:rPr lang="en-US" dirty="0"/>
              <a:t>This World Is Temporary</a:t>
            </a:r>
          </a:p>
          <a:p>
            <a:pPr lvl="2"/>
            <a:r>
              <a:rPr lang="en-US" dirty="0"/>
              <a:t>It Is Not Our Home</a:t>
            </a:r>
          </a:p>
          <a:p>
            <a:pPr lvl="2"/>
            <a:r>
              <a:rPr lang="en-US" dirty="0"/>
              <a:t>It Is Not Permanent </a:t>
            </a:r>
          </a:p>
          <a:p>
            <a:pPr lvl="2"/>
            <a:r>
              <a:rPr lang="en-US" dirty="0"/>
              <a:t>Trials Are Not Permanent</a:t>
            </a:r>
          </a:p>
          <a:p>
            <a:pPr lvl="1"/>
            <a:r>
              <a:rPr lang="en-US" dirty="0"/>
              <a:t>Eternal</a:t>
            </a:r>
          </a:p>
          <a:p>
            <a:pPr lvl="2"/>
            <a:r>
              <a:rPr lang="en-US" dirty="0"/>
              <a:t>Spiritual Attributes</a:t>
            </a:r>
          </a:p>
          <a:p>
            <a:pPr lvl="2"/>
            <a:r>
              <a:rPr lang="en-US" dirty="0"/>
              <a:t>Godly Deeds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02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Honorable Conduct</a:t>
            </a:r>
          </a:p>
          <a:p>
            <a:pPr lvl="1"/>
            <a:r>
              <a:rPr lang="en-US" dirty="0"/>
              <a:t>Shine God’s light</a:t>
            </a:r>
          </a:p>
          <a:p>
            <a:pPr lvl="2"/>
            <a:r>
              <a:rPr lang="en-US" dirty="0"/>
              <a:t>Not a Spotlight</a:t>
            </a:r>
          </a:p>
          <a:p>
            <a:pPr lvl="2"/>
            <a:r>
              <a:rPr lang="en-US" dirty="0"/>
              <a:t>Not a Megaphone</a:t>
            </a:r>
          </a:p>
          <a:p>
            <a:pPr lvl="2"/>
            <a:r>
              <a:rPr lang="en-US" dirty="0"/>
              <a:t>A Reflection of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0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Life Of Conflict</a:t>
            </a:r>
          </a:p>
          <a:p>
            <a:pPr lvl="1"/>
            <a:r>
              <a:rPr lang="en-US" dirty="0"/>
              <a:t>Temporary Home</a:t>
            </a:r>
          </a:p>
          <a:p>
            <a:pPr lvl="1"/>
            <a:r>
              <a:rPr lang="en-US" dirty="0"/>
              <a:t>Fleshly Desires</a:t>
            </a:r>
          </a:p>
          <a:p>
            <a:pPr lvl="2"/>
            <a:r>
              <a:rPr lang="en-US" dirty="0"/>
              <a:t>Where Do We Find Fulfillment</a:t>
            </a:r>
          </a:p>
          <a:p>
            <a:pPr lvl="2"/>
            <a:r>
              <a:rPr lang="en-US" dirty="0"/>
              <a:t>What Do We Yearn For</a:t>
            </a:r>
          </a:p>
          <a:p>
            <a:pPr lvl="1"/>
            <a:r>
              <a:rPr lang="en-US" dirty="0"/>
              <a:t>World Offers A Form Of Fulfillment</a:t>
            </a:r>
          </a:p>
          <a:p>
            <a:pPr lvl="2"/>
            <a:r>
              <a:rPr lang="en-US" dirty="0"/>
              <a:t>Say Drugs &amp; Alcohol</a:t>
            </a:r>
          </a:p>
          <a:p>
            <a:pPr lvl="2"/>
            <a:r>
              <a:rPr lang="en-US" dirty="0"/>
              <a:t>Entertainment</a:t>
            </a:r>
          </a:p>
          <a:p>
            <a:pPr lvl="2"/>
            <a:r>
              <a:rPr lang="en-US" dirty="0"/>
              <a:t>Physical Comforts</a:t>
            </a:r>
          </a:p>
          <a:p>
            <a:pPr lvl="1"/>
            <a:r>
              <a:rPr lang="en-US" dirty="0"/>
              <a:t>Peace Is Not Found By Giving In To Fulfilment In These!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7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Life Of Conflict</a:t>
            </a:r>
          </a:p>
          <a:p>
            <a:pPr lvl="1"/>
            <a:r>
              <a:rPr lang="en-US" dirty="0"/>
              <a:t>Satan Is Real &amp; Active</a:t>
            </a:r>
          </a:p>
          <a:p>
            <a:pPr lvl="2"/>
            <a:r>
              <a:rPr lang="en-US" dirty="0"/>
              <a:t>1 Pet 5:8-9, Be sober, be vigilant; because your adversary the devil, as a roaring lion... </a:t>
            </a:r>
          </a:p>
        </p:txBody>
      </p:sp>
    </p:spTree>
    <p:extLst>
      <p:ext uri="{BB962C8B-B14F-4D97-AF65-F5344CB8AC3E}">
        <p14:creationId xmlns:p14="http://schemas.microsoft.com/office/powerpoint/2010/main" val="187885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Suffering</a:t>
            </a:r>
          </a:p>
          <a:p>
            <a:pPr lvl="1"/>
            <a:r>
              <a:rPr lang="en-US" dirty="0"/>
              <a:t>Peter References Conflict And Strife Of The Christian Many Times </a:t>
            </a:r>
          </a:p>
          <a:p>
            <a:pPr lvl="2"/>
            <a:r>
              <a:rPr lang="en-US" dirty="0"/>
              <a:t>1:6-9, Manifold temptations, tried with fire</a:t>
            </a:r>
          </a:p>
          <a:p>
            <a:pPr lvl="2"/>
            <a:r>
              <a:rPr lang="en-US" dirty="0"/>
              <a:t>2:15-20, endure grief, suffering wrongfully.</a:t>
            </a:r>
          </a:p>
          <a:p>
            <a:pPr lvl="2"/>
            <a:r>
              <a:rPr lang="en-US" dirty="0"/>
              <a:t>3:12-22, who is he that will harm you... be not afraid of their terror, neither be troubled... whereas they speak evil of you, as of evildoers</a:t>
            </a:r>
          </a:p>
          <a:p>
            <a:pPr lvl="2"/>
            <a:r>
              <a:rPr lang="en-US" dirty="0"/>
              <a:t>4:1-5, they think it strange ... speaking evil of you...</a:t>
            </a:r>
          </a:p>
          <a:p>
            <a:pPr lvl="2"/>
            <a:r>
              <a:rPr lang="en-US" dirty="0"/>
              <a:t>4:12-19, fiery trial which is to try ... partakers of Christ's sufferings ... ye be reproached for the name of Christ ... suffer as a Christian</a:t>
            </a:r>
          </a:p>
        </p:txBody>
      </p:sp>
    </p:spTree>
    <p:extLst>
      <p:ext uri="{BB962C8B-B14F-4D97-AF65-F5344CB8AC3E}">
        <p14:creationId xmlns:p14="http://schemas.microsoft.com/office/powerpoint/2010/main" val="62002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Glorifying God</a:t>
            </a:r>
          </a:p>
          <a:p>
            <a:pPr lvl="1"/>
            <a:r>
              <a:rPr lang="en-US" dirty="0"/>
              <a:t>Succumbing To The Carnal/Fleshly Desires</a:t>
            </a:r>
          </a:p>
          <a:p>
            <a:pPr lvl="2"/>
            <a:r>
              <a:rPr lang="en-US" dirty="0"/>
              <a:t>Does Not Glorify God</a:t>
            </a:r>
          </a:p>
          <a:p>
            <a:pPr lvl="2"/>
            <a:r>
              <a:rPr lang="en-US" dirty="0"/>
              <a:t>Degrades Us</a:t>
            </a:r>
          </a:p>
          <a:p>
            <a:pPr lvl="1"/>
            <a:r>
              <a:rPr lang="en-US" dirty="0"/>
              <a:t>1 Pet 1:6-9, ...That the trial of your faith, being much more precious than of gold that perishes, though it be tried with fire, might be found unto praise and honor and glory...</a:t>
            </a:r>
          </a:p>
          <a:p>
            <a:pPr lvl="1"/>
            <a:r>
              <a:rPr lang="en-US" dirty="0"/>
              <a:t>1 Pet 4:7-11, ...that God in all things may be glorified through Jesus Christ...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dea design templat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dea design slides.potx" id="{DF01E6A4-6AA1-422C-B26D-6A4BADE1B013}" vid="{6A88D988-B038-48EA-B513-AE1D8F325C3E}"/>
    </a:ext>
  </a:extLst>
</a:theme>
</file>

<file path=ppt/theme/theme2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 design slides</Template>
  <TotalTime>661</TotalTime>
  <Words>543</Words>
  <Application>Microsoft Office PowerPoint</Application>
  <PresentationFormat>On-screen Show (4:3)</PresentationFormat>
  <Paragraphs>104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Century Gothic</vt:lpstr>
      <vt:lpstr>Verdana</vt:lpstr>
      <vt:lpstr>Wingdings</vt:lpstr>
      <vt:lpstr>Wingdings 2</vt:lpstr>
      <vt:lpstr>Idea design template</vt:lpstr>
      <vt:lpstr>Word of Month 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Month Identity</dc:title>
  <dc:creator>Ross Ward</dc:creator>
  <cp:lastModifiedBy>Ross Ward</cp:lastModifiedBy>
  <cp:revision>216</cp:revision>
  <dcterms:created xsi:type="dcterms:W3CDTF">2021-08-14T14:48:07Z</dcterms:created>
  <dcterms:modified xsi:type="dcterms:W3CDTF">2023-01-22T21:34:37Z</dcterms:modified>
</cp:coreProperties>
</file>