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63" r:id="rId2"/>
    <p:sldId id="265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2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60FF6-4F02-41AF-9D79-9820270FCBD6}" type="datetimeFigureOut">
              <a:rPr lang="en-US" smtClean="0"/>
              <a:t>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7CFDA-6ECB-4984-BC1D-18C52F424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25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609C5-75BB-4414-9338-7A1C0CAD17B5}" type="datetimeFigureOut">
              <a:rPr lang="en-US" smtClean="0"/>
              <a:t>1/15/2023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0A6-9DE7-4D4F-86C7-D6F614E294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BF0A6-9DE7-4D4F-86C7-D6F614E294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A09191E1-6208-8B32-F928-A775377136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" y="2066054"/>
            <a:ext cx="9144000" cy="478935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ctrTitle" hasCustomPrompt="1"/>
          </p:nvPr>
        </p:nvSpPr>
        <p:spPr>
          <a:xfrm>
            <a:off x="618259" y="258310"/>
            <a:ext cx="8059882" cy="1552029"/>
          </a:xfrm>
        </p:spPr>
        <p:txBody>
          <a:bodyPr anchor="ctr">
            <a:normAutofit/>
          </a:bodyPr>
          <a:lstStyle>
            <a:lvl1pPr algn="ctr">
              <a:defRPr sz="4400" b="1" cap="all" baseline="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 hasCustomPrompt="1"/>
          </p:nvPr>
        </p:nvSpPr>
        <p:spPr>
          <a:xfrm>
            <a:off x="2677261" y="5375568"/>
            <a:ext cx="3789477" cy="67426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txBody>
          <a:bodyPr tIns="0" anchor="ctr">
            <a:normAutofit/>
          </a:bodyPr>
          <a:lstStyle>
            <a:lvl1pPr marL="20574" indent="0" algn="ctr">
              <a:buNone/>
              <a:defRPr sz="3600" cap="all" baseline="0">
                <a:solidFill>
                  <a:schemeClr val="bg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3181" y="6305550"/>
            <a:ext cx="2133600" cy="476250"/>
          </a:xfrm>
        </p:spPr>
        <p:txBody>
          <a:bodyPr/>
          <a:lstStyle/>
          <a:p>
            <a:fld id="{7F03E7ED-526C-43D7-BA41-7DEE51FD568E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2743198" y="6305550"/>
            <a:ext cx="5659582" cy="47625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61722" indent="0">
              <a:buNone/>
              <a:defRPr sz="3600" b="1"/>
            </a:lvl1pPr>
            <a:lvl2pPr marL="519113" indent="-519113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358775">
              <a:buSzPct val="85000"/>
              <a:buFont typeface="Wingdings" panose="05000000000000000000" pitchFamily="2" charset="2"/>
              <a:buChar char="Ø"/>
              <a:defRPr sz="3200"/>
            </a:lvl3pPr>
            <a:lvl4pPr marL="1257300" indent="-358775">
              <a:buSzPct val="85000"/>
              <a:buFont typeface="Wingdings" panose="05000000000000000000" pitchFamily="2" charset="2"/>
              <a:buChar char="q"/>
              <a:defRPr sz="2400"/>
            </a:lvl4pPr>
            <a:lvl5pPr marL="1319213" indent="-136525">
              <a:defRPr sz="24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5177-F084-49E7-ADEE-00812B3D582B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28" y="287338"/>
            <a:ext cx="2743200" cy="2343468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0" y="3507104"/>
            <a:ext cx="2971797" cy="2133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fld id="{4D80BC9A-EBF0-4E12-A1D3-DD221366B0A1}" type="datetime1">
              <a:rPr lang="en-US" smtClean="0"/>
              <a:pPr/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746" y="6305550"/>
            <a:ext cx="633429" cy="476250"/>
          </a:xfrm>
        </p:spPr>
        <p:txBody>
          <a:bodyPr/>
          <a:lstStyle>
            <a:lvl1pPr>
              <a:defRPr sz="1800"/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ED2A8-8D68-46B0-A745-5EF449F23AF0}"/>
              </a:ext>
            </a:extLst>
          </p:cNvPr>
          <p:cNvCxnSpPr>
            <a:cxnSpLocks/>
          </p:cNvCxnSpPr>
          <p:nvPr userDrawn="1"/>
        </p:nvCxnSpPr>
        <p:spPr>
          <a:xfrm>
            <a:off x="3054927" y="0"/>
            <a:ext cx="0" cy="685800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EF94E-8486-4322-BE75-2B73D1046A7A}"/>
              </a:ext>
            </a:extLst>
          </p:cNvPr>
          <p:cNvCxnSpPr>
            <a:cxnSpLocks/>
          </p:cNvCxnSpPr>
          <p:nvPr userDrawn="1"/>
        </p:nvCxnSpPr>
        <p:spPr>
          <a:xfrm>
            <a:off x="0" y="2992582"/>
            <a:ext cx="3054927" cy="0"/>
          </a:xfrm>
          <a:prstGeom prst="line">
            <a:avLst/>
          </a:prstGeom>
          <a:ln w="190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380E40-6D40-41E5-BB7E-BDD6689EA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83525" y="287338"/>
            <a:ext cx="5777343" cy="6494462"/>
          </a:xfrm>
        </p:spPr>
        <p:txBody>
          <a:bodyPr/>
          <a:lstStyle>
            <a:lvl1pPr marL="61722" indent="0">
              <a:buNone/>
              <a:defRPr sz="3200" b="1"/>
            </a:lvl1pPr>
            <a:lvl2pPr marL="404813" indent="-404813">
              <a:buSzPct val="85000"/>
              <a:buFont typeface="Wingdings" panose="05000000000000000000" pitchFamily="2" charset="2"/>
              <a:buChar char="v"/>
              <a:defRPr sz="3200"/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/>
            </a:lvl3pPr>
            <a:lvl4pPr marL="1028700" indent="-336550">
              <a:buSzPct val="75000"/>
              <a:buFont typeface="Wingdings" panose="05000000000000000000" pitchFamily="2" charset="2"/>
              <a:buChar char="q"/>
              <a:defRPr sz="2400"/>
            </a:lvl4pPr>
            <a:lvl5pPr marL="1257300" indent="-136525"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2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4FCC-F745-44A0-B2E4-C91714F31EB6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66800" y="-54"/>
            <a:ext cx="807409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455" y="2600325"/>
            <a:ext cx="7624737" cy="22860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pic>
        <p:nvPicPr>
          <p:cNvPr id="14" name="Picture 13" descr="Close up of light filament of a half bulb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8380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455" y="1066800"/>
            <a:ext cx="7624737" cy="1509712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39ED-27B9-4997-BF90-3A238D0607E9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0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0EA4-DCC4-4D4C-953F-F31E92EE505C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0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2F08-6BA5-45A1-80AB-C11AC921B6C6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82A9-7CD7-4D15-868B-D8AF30864858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4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8153400" cy="698500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BC6A-4AB7-47F1-904A-90BC8DD816B4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tx1"/>
                </a:solidFill>
              </a:defRPr>
            </a:lvl1pPr>
            <a:extLst/>
          </a:lstStyle>
          <a:p>
            <a:fld id="{7157590A-740B-4548-A79B-F8E5167210D0}" type="datetime1">
              <a:rPr lang="en-US" smtClean="0"/>
              <a:t>1/15/2023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tx1"/>
                </a:solidFill>
                <a:effectLst/>
              </a:defRPr>
            </a:lvl1pPr>
            <a:extLst/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9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5" r:id="rId3"/>
    <p:sldLayoutId id="2147483700" r:id="rId4"/>
    <p:sldLayoutId id="2147483699" r:id="rId5"/>
    <p:sldLayoutId id="2147483701" r:id="rId6"/>
    <p:sldLayoutId id="2147483702" r:id="rId7"/>
    <p:sldLayoutId id="2147483703" r:id="rId8"/>
    <p:sldLayoutId id="21474837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25" b="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Month</a:t>
            </a:r>
            <a:br>
              <a:rPr lang="en-US" dirty="0"/>
            </a:br>
            <a:r>
              <a:rPr lang="en-US" dirty="0"/>
              <a:t>Identity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Pet 2:5-10</a:t>
            </a:r>
          </a:p>
        </p:txBody>
      </p:sp>
    </p:spTree>
    <p:extLst>
      <p:ext uri="{BB962C8B-B14F-4D97-AF65-F5344CB8AC3E}">
        <p14:creationId xmlns:p14="http://schemas.microsoft.com/office/powerpoint/2010/main" val="2790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60581F-15CD-48E4-93AC-FD40D34E3B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Identity </a:t>
            </a:r>
          </a:p>
          <a:p>
            <a:pPr lvl="1"/>
            <a:r>
              <a:rPr lang="en-US" dirty="0"/>
              <a:t>Who Am I?</a:t>
            </a:r>
          </a:p>
          <a:p>
            <a:pPr lvl="1"/>
            <a:r>
              <a:rPr lang="en-US" dirty="0"/>
              <a:t>Who Do I Want To Be?</a:t>
            </a:r>
          </a:p>
          <a:p>
            <a:pPr lvl="1"/>
            <a:r>
              <a:rPr lang="en-US" dirty="0"/>
              <a:t>Who Am I Purposed To Be?</a:t>
            </a:r>
          </a:p>
          <a:p>
            <a:r>
              <a:rPr lang="en-US" dirty="0"/>
              <a:t>Some Identities </a:t>
            </a:r>
          </a:p>
          <a:p>
            <a:pPr lvl="1"/>
            <a:r>
              <a:rPr lang="en-US" dirty="0"/>
              <a:t>Career Or Occupation </a:t>
            </a:r>
          </a:p>
          <a:p>
            <a:pPr lvl="1"/>
            <a:r>
              <a:rPr lang="en-US" dirty="0"/>
              <a:t>Family</a:t>
            </a:r>
          </a:p>
          <a:p>
            <a:pPr lvl="1"/>
            <a:r>
              <a:rPr lang="en-US" dirty="0"/>
              <a:t>Nationality</a:t>
            </a:r>
          </a:p>
          <a:p>
            <a:pPr lvl="1"/>
            <a:r>
              <a:rPr lang="en-US" dirty="0"/>
              <a:t>Physical Appearance</a:t>
            </a:r>
          </a:p>
          <a:p>
            <a:pPr lvl="1"/>
            <a:r>
              <a:rPr lang="en-US" dirty="0"/>
              <a:t>Sexuality</a:t>
            </a:r>
          </a:p>
          <a:p>
            <a:pPr lvl="1"/>
            <a:r>
              <a:rPr lang="en-US" dirty="0"/>
              <a:t>Superficial, Yet Influential </a:t>
            </a:r>
          </a:p>
        </p:txBody>
      </p:sp>
    </p:spTree>
    <p:extLst>
      <p:ext uri="{BB962C8B-B14F-4D97-AF65-F5344CB8AC3E}">
        <p14:creationId xmlns:p14="http://schemas.microsoft.com/office/powerpoint/2010/main" val="7122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Pet 2:9, God’s Nation</a:t>
            </a:r>
          </a:p>
          <a:p>
            <a:pPr lvl="1"/>
            <a:r>
              <a:rPr lang="en-US" dirty="0"/>
              <a:t>Chosen Generation (People)</a:t>
            </a:r>
          </a:p>
          <a:p>
            <a:pPr lvl="1"/>
            <a:r>
              <a:rPr lang="en-US" dirty="0"/>
              <a:t>A Holy Nation</a:t>
            </a:r>
          </a:p>
          <a:p>
            <a:pPr lvl="1"/>
            <a:r>
              <a:rPr lang="en-US" dirty="0"/>
              <a:t>A “Peculiar” People </a:t>
            </a:r>
          </a:p>
          <a:p>
            <a:pPr lvl="2"/>
            <a:r>
              <a:rPr lang="en-US" dirty="0"/>
              <a:t>God’s Own Possession</a:t>
            </a:r>
          </a:p>
          <a:p>
            <a:pPr lvl="2"/>
            <a:r>
              <a:rPr lang="en-US" dirty="0"/>
              <a:t>“A People For A Possession”</a:t>
            </a:r>
          </a:p>
          <a:p>
            <a:pPr lvl="1"/>
            <a:r>
              <a:rPr lang="en-US" dirty="0"/>
              <a:t>Eph 2:19, Fellow Citizens</a:t>
            </a:r>
          </a:p>
          <a:p>
            <a:pPr lvl="1"/>
            <a:r>
              <a:rPr lang="en-US" dirty="0"/>
              <a:t>Were Aliens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Eph 1:5, God’s Children</a:t>
            </a:r>
          </a:p>
          <a:p>
            <a:pPr lvl="1"/>
            <a:r>
              <a:rPr lang="en-US" dirty="0"/>
              <a:t>Gal 4:4-7, Adopted By God</a:t>
            </a:r>
          </a:p>
          <a:p>
            <a:pPr lvl="1"/>
            <a:r>
              <a:rPr lang="en-US" dirty="0"/>
              <a:t>Accepted Into The Family</a:t>
            </a:r>
          </a:p>
          <a:p>
            <a:pPr lvl="1"/>
            <a:r>
              <a:rPr lang="en-US" dirty="0"/>
              <a:t>Recipient As An Heir </a:t>
            </a:r>
          </a:p>
          <a:p>
            <a:pPr lvl="2"/>
            <a:r>
              <a:rPr lang="en-US" dirty="0"/>
              <a:t>Heirs Of An Inheritance</a:t>
            </a:r>
          </a:p>
          <a:p>
            <a:pPr lvl="2"/>
            <a:r>
              <a:rPr lang="en-US" dirty="0"/>
              <a:t>In The Household Of God With “Privileges” </a:t>
            </a:r>
          </a:p>
          <a:p>
            <a:pPr lvl="1"/>
            <a:r>
              <a:rPr lang="en-US" dirty="0"/>
              <a:t>Eph 2:19, Of The Household Of God</a:t>
            </a:r>
          </a:p>
          <a:p>
            <a:pPr lvl="1"/>
            <a:r>
              <a:rPr lang="en-US" dirty="0"/>
              <a:t>Were Orphans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Cor 6:19-20, Habitation Of God</a:t>
            </a:r>
          </a:p>
          <a:p>
            <a:pPr lvl="1"/>
            <a:r>
              <a:rPr lang="en-US" dirty="0"/>
              <a:t>1 Cor 6:15, Members Of Christ</a:t>
            </a:r>
          </a:p>
          <a:p>
            <a:pPr lvl="2"/>
            <a:r>
              <a:rPr lang="en-US" dirty="0"/>
              <a:t>Joined, Like An Arm/Leg</a:t>
            </a:r>
          </a:p>
          <a:p>
            <a:pPr lvl="1"/>
            <a:r>
              <a:rPr lang="en-US" dirty="0"/>
              <a:t>Eph 2:21-22, A Holy Temple In The Lord, Built Together For A Habitation Of God. </a:t>
            </a:r>
          </a:p>
          <a:p>
            <a:pPr lvl="1"/>
            <a:r>
              <a:rPr lang="en-US" dirty="0"/>
              <a:t>Were Spiritually Dead</a:t>
            </a:r>
          </a:p>
          <a:p>
            <a:pPr lvl="1"/>
            <a:r>
              <a:rPr lang="en-US" dirty="0"/>
              <a:t>God Dwells In Us</a:t>
            </a:r>
          </a:p>
          <a:p>
            <a:pPr lvl="2"/>
            <a:r>
              <a:rPr lang="en-US" dirty="0"/>
              <a:t>Not In Temples Or Objects</a:t>
            </a:r>
          </a:p>
          <a:p>
            <a:pPr lvl="2"/>
            <a:r>
              <a:rPr lang="en-US" dirty="0"/>
              <a:t>Not A God Over Here Or There</a:t>
            </a:r>
          </a:p>
        </p:txBody>
      </p:sp>
    </p:spTree>
    <p:extLst>
      <p:ext uri="{BB962C8B-B14F-4D97-AF65-F5344CB8AC3E}">
        <p14:creationId xmlns:p14="http://schemas.microsoft.com/office/powerpoint/2010/main" val="316769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Pet 2:5&amp;9, Priest</a:t>
            </a:r>
          </a:p>
          <a:p>
            <a:pPr lvl="1"/>
            <a:r>
              <a:rPr lang="en-US" dirty="0"/>
              <a:t>Holy Priesthood </a:t>
            </a:r>
          </a:p>
          <a:p>
            <a:pPr lvl="1"/>
            <a:r>
              <a:rPr lang="en-US" dirty="0"/>
              <a:t>Royal Priesthood</a:t>
            </a:r>
          </a:p>
          <a:p>
            <a:pPr lvl="1"/>
            <a:r>
              <a:rPr lang="en-US" dirty="0"/>
              <a:t>Benefits &amp; Work Of A Priest</a:t>
            </a:r>
          </a:p>
          <a:p>
            <a:pPr lvl="2"/>
            <a:r>
              <a:rPr lang="en-US" dirty="0"/>
              <a:t>Communication With God</a:t>
            </a:r>
          </a:p>
          <a:p>
            <a:pPr lvl="1"/>
            <a:r>
              <a:rPr lang="en-US" dirty="0"/>
              <a:t>Approach God Directly</a:t>
            </a:r>
          </a:p>
          <a:p>
            <a:pPr lvl="2"/>
            <a:r>
              <a:rPr lang="en-US" dirty="0"/>
              <a:t>Heb 4:16, We Have Direct Access To God, Come Boldly.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3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 Cor 6:19-20, Indebted</a:t>
            </a:r>
          </a:p>
          <a:p>
            <a:pPr lvl="1"/>
            <a:r>
              <a:rPr lang="en-US" dirty="0"/>
              <a:t>For Ye Are Bought With A Price</a:t>
            </a:r>
          </a:p>
          <a:p>
            <a:pPr lvl="1"/>
            <a:r>
              <a:rPr lang="en-US" dirty="0"/>
              <a:t>Eph 1:5-7, ...he made us accepted ... we have redemption through his blood, the forgiveness of sins</a:t>
            </a:r>
          </a:p>
          <a:p>
            <a:pPr lvl="1"/>
            <a:r>
              <a:rPr lang="en-US" dirty="0"/>
              <a:t>Eph 1:14, Purchased Possession</a:t>
            </a:r>
          </a:p>
          <a:p>
            <a:pPr lvl="1"/>
            <a:r>
              <a:rPr lang="en-US" dirty="0"/>
              <a:t>Eph 2:15-16, Having abolished in his flesh the enmity, ... that he might reconcile both unto God in one body by the cross...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8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Relationship With God</a:t>
            </a:r>
          </a:p>
          <a:p>
            <a:pPr lvl="1"/>
            <a:r>
              <a:rPr lang="en-US" dirty="0"/>
              <a:t>God’s Nation</a:t>
            </a:r>
          </a:p>
          <a:p>
            <a:pPr lvl="1"/>
            <a:r>
              <a:rPr lang="en-US" dirty="0"/>
              <a:t>God’s Children</a:t>
            </a:r>
          </a:p>
          <a:p>
            <a:pPr lvl="1"/>
            <a:r>
              <a:rPr lang="en-US" dirty="0"/>
              <a:t>Habitation Of God</a:t>
            </a:r>
          </a:p>
          <a:p>
            <a:pPr lvl="1"/>
            <a:r>
              <a:rPr lang="en-US" dirty="0"/>
              <a:t>Communication With God</a:t>
            </a:r>
          </a:p>
          <a:p>
            <a:pPr lvl="1"/>
            <a:r>
              <a:rPr lang="en-US" dirty="0"/>
              <a:t>Indebted To God</a:t>
            </a:r>
          </a:p>
          <a:p>
            <a:pPr lvl="1"/>
            <a:r>
              <a:rPr lang="en-US" dirty="0"/>
              <a:t>Intimate &amp; Real</a:t>
            </a:r>
          </a:p>
          <a:p>
            <a:pPr lvl="2"/>
            <a:r>
              <a:rPr lang="en-US" dirty="0"/>
              <a:t>Not In Some Object</a:t>
            </a:r>
          </a:p>
          <a:p>
            <a:pPr lvl="2"/>
            <a:r>
              <a:rPr lang="en-US" dirty="0"/>
              <a:t>Not On Some Mountain</a:t>
            </a:r>
          </a:p>
          <a:p>
            <a:pPr lvl="2"/>
            <a:r>
              <a:rPr lang="en-US" dirty="0"/>
              <a:t>Not Floating In The Sky</a:t>
            </a:r>
          </a:p>
        </p:txBody>
      </p:sp>
    </p:spTree>
    <p:extLst>
      <p:ext uri="{BB962C8B-B14F-4D97-AF65-F5344CB8AC3E}">
        <p14:creationId xmlns:p14="http://schemas.microsoft.com/office/powerpoint/2010/main" val="38019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Importance In A “God” World View: </a:t>
            </a:r>
          </a:p>
          <a:p>
            <a:pPr lvl="1"/>
            <a:r>
              <a:rPr lang="en-US" dirty="0"/>
              <a:t>Created By God</a:t>
            </a:r>
          </a:p>
          <a:p>
            <a:pPr lvl="1"/>
            <a:r>
              <a:rPr lang="en-US" dirty="0"/>
              <a:t>Designed By God</a:t>
            </a:r>
          </a:p>
          <a:p>
            <a:pPr lvl="1"/>
            <a:r>
              <a:rPr lang="en-US" dirty="0"/>
              <a:t>Instruction Manual By God</a:t>
            </a:r>
          </a:p>
          <a:p>
            <a:pPr lvl="2"/>
            <a:r>
              <a:rPr lang="en-US" dirty="0"/>
              <a:t>Do’s &amp; Don’ts By God</a:t>
            </a:r>
          </a:p>
          <a:p>
            <a:pPr lvl="2"/>
            <a:r>
              <a:rPr lang="en-US" dirty="0"/>
              <a:t>Attitude &amp; Character</a:t>
            </a:r>
          </a:p>
          <a:p>
            <a:pPr lvl="1"/>
            <a:r>
              <a:rPr lang="en-US" dirty="0"/>
              <a:t>Saved By God</a:t>
            </a:r>
          </a:p>
          <a:p>
            <a:pPr lvl="2"/>
            <a:r>
              <a:rPr lang="en-US" dirty="0"/>
              <a:t>Redeemed</a:t>
            </a:r>
          </a:p>
          <a:p>
            <a:pPr lvl="2"/>
            <a:r>
              <a:rPr lang="en-US" dirty="0"/>
              <a:t>Reconciled </a:t>
            </a:r>
          </a:p>
        </p:txBody>
      </p:sp>
    </p:spTree>
    <p:extLst>
      <p:ext uri="{BB962C8B-B14F-4D97-AF65-F5344CB8AC3E}">
        <p14:creationId xmlns:p14="http://schemas.microsoft.com/office/powerpoint/2010/main" val="169402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50D2-9201-08D5-0A31-9DBF1CFA8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2A365C-1C92-FB8B-3842-5701A87C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Obligations</a:t>
            </a:r>
          </a:p>
          <a:p>
            <a:pPr lvl="1"/>
            <a:r>
              <a:rPr lang="en-US" dirty="0"/>
              <a:t>God’s Possession</a:t>
            </a:r>
          </a:p>
          <a:p>
            <a:pPr lvl="1"/>
            <a:r>
              <a:rPr lang="en-US" dirty="0"/>
              <a:t>Ownership</a:t>
            </a:r>
          </a:p>
          <a:p>
            <a:pPr lvl="1"/>
            <a:r>
              <a:rPr lang="en-US" dirty="0"/>
              <a:t>Our Bodies Are The Temple Of God </a:t>
            </a:r>
          </a:p>
          <a:p>
            <a:r>
              <a:rPr lang="en-US" dirty="0"/>
              <a:t>What Fulfills Us</a:t>
            </a:r>
          </a:p>
          <a:p>
            <a:pPr lvl="1"/>
            <a:r>
              <a:rPr lang="en-US" dirty="0"/>
              <a:t>Our Desires</a:t>
            </a:r>
          </a:p>
          <a:p>
            <a:pPr lvl="1"/>
            <a:r>
              <a:rPr lang="en-US" dirty="0"/>
              <a:t>His Desires</a:t>
            </a:r>
          </a:p>
        </p:txBody>
      </p:sp>
    </p:spTree>
    <p:extLst>
      <p:ext uri="{BB962C8B-B14F-4D97-AF65-F5344CB8AC3E}">
        <p14:creationId xmlns:p14="http://schemas.microsoft.com/office/powerpoint/2010/main" val="302564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dea design templat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dea design slides.potx" id="{DF01E6A4-6AA1-422C-B26D-6A4BADE1B013}" vid="{6A88D988-B038-48EA-B513-AE1D8F325C3E}"/>
    </a:ext>
  </a:extLst>
</a:theme>
</file>

<file path=ppt/theme/theme2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 design slides</Template>
  <TotalTime>500</TotalTime>
  <Words>392</Words>
  <Application>Microsoft Office PowerPoint</Application>
  <PresentationFormat>On-screen Show (4:3)</PresentationFormat>
  <Paragraphs>94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Century Gothic</vt:lpstr>
      <vt:lpstr>Verdana</vt:lpstr>
      <vt:lpstr>Wingdings</vt:lpstr>
      <vt:lpstr>Wingdings 2</vt:lpstr>
      <vt:lpstr>Idea design template</vt:lpstr>
      <vt:lpstr>Word of Month 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  <vt:lpstr>Identity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Month Identity</dc:title>
  <dc:creator>Ross Ward</dc:creator>
  <cp:lastModifiedBy>Ross Ward</cp:lastModifiedBy>
  <cp:revision>188</cp:revision>
  <dcterms:created xsi:type="dcterms:W3CDTF">2021-08-14T14:48:07Z</dcterms:created>
  <dcterms:modified xsi:type="dcterms:W3CDTF">2023-01-15T23:55:32Z</dcterms:modified>
</cp:coreProperties>
</file>