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handoutMasterIdLst>
    <p:handoutMasterId r:id="rId15"/>
  </p:handoutMasterIdLst>
  <p:sldIdLst>
    <p:sldId id="263" r:id="rId2"/>
    <p:sldId id="265" r:id="rId3"/>
    <p:sldId id="271" r:id="rId4"/>
    <p:sldId id="276" r:id="rId5"/>
    <p:sldId id="277" r:id="rId6"/>
    <p:sldId id="278" r:id="rId7"/>
    <p:sldId id="280" r:id="rId8"/>
    <p:sldId id="279" r:id="rId9"/>
    <p:sldId id="283" r:id="rId10"/>
    <p:sldId id="285" r:id="rId11"/>
    <p:sldId id="264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2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0" d="100"/>
          <a:sy n="70" d="100"/>
        </p:scale>
        <p:origin x="316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60FF6-4F02-41AF-9D79-9820270FCBD6}" type="datetimeFigureOut">
              <a:rPr lang="en-US" smtClean="0"/>
              <a:t>1/8/2023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7CFDA-6ECB-4984-BC1D-18C52F4245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25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609C5-75BB-4414-9338-7A1C0CAD17B5}" type="datetimeFigureOut">
              <a:rPr lang="en-US" smtClean="0"/>
              <a:t>1/8/2023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BF0A6-9DE7-4D4F-86C7-D6F614E294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9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BF0A6-9DE7-4D4F-86C7-D6F614E294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67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BF0A6-9DE7-4D4F-86C7-D6F614E2948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0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BF0A6-9DE7-4D4F-86C7-D6F614E2948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867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A09191E1-6208-8B32-F928-A775377136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2" y="2066054"/>
            <a:ext cx="9144000" cy="4789351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ctrTitle" hasCustomPrompt="1"/>
          </p:nvPr>
        </p:nvSpPr>
        <p:spPr>
          <a:xfrm>
            <a:off x="618259" y="258310"/>
            <a:ext cx="8059882" cy="1552029"/>
          </a:xfrm>
        </p:spPr>
        <p:txBody>
          <a:bodyPr anchor="ctr">
            <a:normAutofit/>
          </a:bodyPr>
          <a:lstStyle>
            <a:lvl1pPr algn="ctr">
              <a:defRPr sz="4400" b="1" cap="all" baseline="0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 hasCustomPrompt="1"/>
          </p:nvPr>
        </p:nvSpPr>
        <p:spPr>
          <a:xfrm>
            <a:off x="2677261" y="5375568"/>
            <a:ext cx="3789477" cy="67426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tIns="0" anchor="ctr">
            <a:normAutofit/>
          </a:bodyPr>
          <a:lstStyle>
            <a:lvl1pPr marL="20574" indent="0" algn="ctr">
              <a:buNone/>
              <a:defRPr sz="3600" cap="all" baseline="0">
                <a:solidFill>
                  <a:schemeClr val="bg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73181" y="6305550"/>
            <a:ext cx="2133600" cy="476250"/>
          </a:xfrm>
        </p:spPr>
        <p:txBody>
          <a:bodyPr/>
          <a:lstStyle/>
          <a:p>
            <a:fld id="{7F03E7ED-526C-43D7-BA41-7DEE51FD568E}" type="datetime1">
              <a:rPr lang="en-US" smtClean="0"/>
              <a:t>1/8/2023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2743198" y="6305550"/>
            <a:ext cx="5659582" cy="476250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61722" indent="0">
              <a:buNone/>
              <a:defRPr sz="3600" b="1"/>
            </a:lvl1pPr>
            <a:lvl2pPr marL="519113" indent="-519113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358775">
              <a:buSzPct val="85000"/>
              <a:buFont typeface="Wingdings" panose="05000000000000000000" pitchFamily="2" charset="2"/>
              <a:buChar char="Ø"/>
              <a:defRPr sz="3200"/>
            </a:lvl3pPr>
            <a:lvl4pPr marL="1257300" indent="-358775">
              <a:buSzPct val="85000"/>
              <a:buFont typeface="Wingdings" panose="05000000000000000000" pitchFamily="2" charset="2"/>
              <a:buChar char="q"/>
              <a:defRPr sz="2400"/>
            </a:lvl4pPr>
            <a:lvl5pPr marL="1319213" indent="-136525">
              <a:defRPr sz="24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65177-F084-49E7-ADEE-00812B3D582B}" type="datetime1">
              <a:rPr lang="en-US" smtClean="0"/>
              <a:t>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1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28" y="287338"/>
            <a:ext cx="2743200" cy="2343468"/>
          </a:xfrm>
        </p:spPr>
        <p:txBody>
          <a:bodyPr anchor="ctr">
            <a:noAutofit/>
          </a:bodyPr>
          <a:lstStyle>
            <a:lvl1pPr algn="ctr">
              <a:buNone/>
              <a:defRPr sz="3600" b="1"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90" y="3507104"/>
            <a:ext cx="2971797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fld id="{4D80BC9A-EBF0-4E12-A1D3-DD221366B0A1}" type="datetime1">
              <a:rPr lang="en-US" smtClean="0"/>
              <a:pPr/>
              <a:t>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6746" y="6305550"/>
            <a:ext cx="633429" cy="476250"/>
          </a:xfrm>
        </p:spPr>
        <p:txBody>
          <a:bodyPr/>
          <a:lstStyle>
            <a:lvl1pPr>
              <a:defRPr sz="1800"/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0ED2A8-8D68-46B0-A745-5EF449F23AF0}"/>
              </a:ext>
            </a:extLst>
          </p:cNvPr>
          <p:cNvCxnSpPr>
            <a:cxnSpLocks/>
          </p:cNvCxnSpPr>
          <p:nvPr userDrawn="1"/>
        </p:nvCxnSpPr>
        <p:spPr>
          <a:xfrm>
            <a:off x="3054927" y="0"/>
            <a:ext cx="0" cy="685800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5EF94E-8486-4322-BE75-2B73D1046A7A}"/>
              </a:ext>
            </a:extLst>
          </p:cNvPr>
          <p:cNvCxnSpPr>
            <a:cxnSpLocks/>
          </p:cNvCxnSpPr>
          <p:nvPr userDrawn="1"/>
        </p:nvCxnSpPr>
        <p:spPr>
          <a:xfrm>
            <a:off x="0" y="2992582"/>
            <a:ext cx="3054927" cy="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380E40-6D40-41E5-BB7E-BDD6689EA8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83525" y="287338"/>
            <a:ext cx="5777343" cy="6494462"/>
          </a:xfrm>
        </p:spPr>
        <p:txBody>
          <a:bodyPr/>
          <a:lstStyle>
            <a:lvl1pPr marL="61722" indent="0">
              <a:buNone/>
              <a:defRPr sz="3200" b="1"/>
            </a:lvl1pPr>
            <a:lvl2pPr marL="404813" indent="-404813">
              <a:buSzPct val="85000"/>
              <a:buFont typeface="Wingdings" panose="05000000000000000000" pitchFamily="2" charset="2"/>
              <a:buChar char="v"/>
              <a:defRPr sz="3200"/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/>
            </a:lvl3pPr>
            <a:lvl4pPr marL="1028700" indent="-336550">
              <a:buSzPct val="75000"/>
              <a:buFont typeface="Wingdings" panose="05000000000000000000" pitchFamily="2" charset="2"/>
              <a:buChar char="q"/>
              <a:defRPr sz="2400"/>
            </a:lvl4pPr>
            <a:lvl5pPr marL="1257300" indent="-136525"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2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4FCC-F745-44A0-B2E4-C91714F31EB6}" type="datetime1">
              <a:rPr lang="en-US" smtClean="0"/>
              <a:t>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066800" y="-54"/>
            <a:ext cx="807409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455" y="2600325"/>
            <a:ext cx="7624737" cy="22860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pic>
        <p:nvPicPr>
          <p:cNvPr id="14" name="Picture 13" descr="Close up of light filament of a half bulb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83809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455" y="1066800"/>
            <a:ext cx="7624737" cy="1509712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39ED-27B9-4997-BF90-3A238D0607E9}" type="datetime1">
              <a:rPr lang="en-US" smtClean="0"/>
              <a:t>1/8/2023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70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0EA4-DCC4-4D4C-953F-F31E92EE505C}" type="datetime1">
              <a:rPr lang="en-US" smtClean="0"/>
              <a:t>1/8/2023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0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2F08-6BA5-45A1-80AB-C11AC921B6C6}" type="datetime1">
              <a:rPr lang="en-US" smtClean="0"/>
              <a:t>1/8/2023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82A9-7CD7-4D15-868B-D8AF30864858}" type="datetime1">
              <a:rPr lang="en-US" smtClean="0"/>
              <a:t>1/8/2023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4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53400" cy="1162050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2"/>
            <a:ext cx="8153400" cy="399256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8153400" cy="698500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BC6A-4AB7-47F1-904A-90BC8DD816B4}" type="datetime1">
              <a:rPr lang="en-US" smtClean="0"/>
              <a:t>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3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tx1"/>
                </a:solidFill>
              </a:defRPr>
            </a:lvl1pPr>
            <a:extLst/>
          </a:lstStyle>
          <a:p>
            <a:fld id="{7157590A-740B-4548-A79B-F8E5167210D0}" type="datetime1">
              <a:rPr lang="en-US" smtClean="0"/>
              <a:t>1/8/2023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lang="en-US" dirty="0"/>
              <a:t>Add a footer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9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5" r:id="rId3"/>
    <p:sldLayoutId id="2147483700" r:id="rId4"/>
    <p:sldLayoutId id="2147483699" r:id="rId5"/>
    <p:sldLayoutId id="2147483701" r:id="rId6"/>
    <p:sldLayoutId id="2147483702" r:id="rId7"/>
    <p:sldLayoutId id="2147483703" r:id="rId8"/>
    <p:sldLayoutId id="21474837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225" b="0" kern="1200">
          <a:solidFill>
            <a:schemeClr val="accent1"/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Word of Month</a:t>
            </a:r>
            <a:br>
              <a:rPr lang="en-US" dirty="0"/>
            </a:br>
            <a:r>
              <a:rPr lang="en-US" dirty="0"/>
              <a:t>Identity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Phil 3:12-16</a:t>
            </a:r>
          </a:p>
        </p:txBody>
      </p:sp>
    </p:spTree>
    <p:extLst>
      <p:ext uri="{BB962C8B-B14F-4D97-AF65-F5344CB8AC3E}">
        <p14:creationId xmlns:p14="http://schemas.microsoft.com/office/powerpoint/2010/main" val="27905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Identity </a:t>
            </a:r>
          </a:p>
          <a:p>
            <a:pPr lvl="1"/>
            <a:r>
              <a:rPr lang="en-US" dirty="0"/>
              <a:t>Who Am I?</a:t>
            </a:r>
          </a:p>
          <a:p>
            <a:pPr lvl="1"/>
            <a:r>
              <a:rPr lang="en-US" dirty="0"/>
              <a:t>Who Do I Want To Be?</a:t>
            </a:r>
          </a:p>
          <a:p>
            <a:pPr lvl="1"/>
            <a:r>
              <a:rPr lang="en-US" dirty="0"/>
              <a:t>Who Am I Purposed To Be?</a:t>
            </a:r>
          </a:p>
          <a:p>
            <a:r>
              <a:rPr lang="en-US" dirty="0"/>
              <a:t>Some Identities </a:t>
            </a:r>
          </a:p>
          <a:p>
            <a:pPr lvl="1"/>
            <a:r>
              <a:rPr lang="en-US" dirty="0"/>
              <a:t>Career Or Occupation </a:t>
            </a:r>
          </a:p>
          <a:p>
            <a:pPr lvl="1"/>
            <a:r>
              <a:rPr lang="en-US" dirty="0"/>
              <a:t>Family</a:t>
            </a:r>
          </a:p>
          <a:p>
            <a:pPr lvl="1"/>
            <a:r>
              <a:rPr lang="en-US" dirty="0"/>
              <a:t>Nationality</a:t>
            </a:r>
          </a:p>
          <a:p>
            <a:pPr lvl="1"/>
            <a:r>
              <a:rPr lang="en-US" dirty="0"/>
              <a:t>Body Composition</a:t>
            </a:r>
          </a:p>
          <a:p>
            <a:pPr lvl="1"/>
            <a:r>
              <a:rPr lang="en-US" dirty="0"/>
              <a:t>Sexuality</a:t>
            </a:r>
          </a:p>
          <a:p>
            <a:pPr lvl="1"/>
            <a:r>
              <a:rPr lang="en-US" dirty="0"/>
              <a:t>Superficial, Yet Influential </a:t>
            </a:r>
          </a:p>
        </p:txBody>
      </p:sp>
    </p:spTree>
    <p:extLst>
      <p:ext uri="{BB962C8B-B14F-4D97-AF65-F5344CB8AC3E}">
        <p14:creationId xmlns:p14="http://schemas.microsoft.com/office/powerpoint/2010/main" val="71222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Identity Crisis</a:t>
            </a:r>
          </a:p>
          <a:p>
            <a:pPr lvl="1"/>
            <a:r>
              <a:rPr lang="en-US" dirty="0"/>
              <a:t>The World Suffers</a:t>
            </a:r>
          </a:p>
          <a:p>
            <a:pPr lvl="2"/>
            <a:r>
              <a:rPr lang="en-US" dirty="0"/>
              <a:t>It Always Has</a:t>
            </a:r>
          </a:p>
          <a:p>
            <a:pPr marL="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04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Identity </a:t>
            </a:r>
          </a:p>
          <a:p>
            <a:pPr lvl="1"/>
            <a:r>
              <a:rPr lang="en-US" dirty="0"/>
              <a:t>Character</a:t>
            </a:r>
          </a:p>
          <a:p>
            <a:pPr lvl="2"/>
            <a:r>
              <a:rPr lang="en-US" dirty="0"/>
              <a:t>Attitudes And Resulting Behaviors</a:t>
            </a:r>
          </a:p>
          <a:p>
            <a:pPr lvl="2"/>
            <a:r>
              <a:rPr lang="en-US" dirty="0"/>
              <a:t>From The Heart</a:t>
            </a:r>
          </a:p>
          <a:p>
            <a:pPr lvl="3"/>
            <a:r>
              <a:rPr lang="en-US" dirty="0"/>
              <a:t>Not Superficial</a:t>
            </a:r>
          </a:p>
          <a:p>
            <a:pPr lvl="3"/>
            <a:r>
              <a:rPr lang="en-US" dirty="0"/>
              <a:t>Theses Truly Define Us </a:t>
            </a:r>
          </a:p>
          <a:p>
            <a:pPr lvl="1"/>
            <a:r>
              <a:rPr lang="en-US" dirty="0"/>
              <a:t>Ones World View</a:t>
            </a:r>
          </a:p>
          <a:p>
            <a:pPr lvl="2"/>
            <a:r>
              <a:rPr lang="en-US" dirty="0"/>
              <a:t>God or Godless?</a:t>
            </a:r>
          </a:p>
          <a:p>
            <a:pPr lvl="1"/>
            <a:r>
              <a:rPr lang="en-US" dirty="0"/>
              <a:t>We Are Accountable</a:t>
            </a:r>
          </a:p>
          <a:p>
            <a:pPr lvl="1"/>
            <a:r>
              <a:rPr lang="en-US" dirty="0"/>
              <a:t>Sources &amp; Influences</a:t>
            </a:r>
          </a:p>
          <a:p>
            <a:pPr lvl="1"/>
            <a:r>
              <a:rPr lang="en-US" dirty="0"/>
              <a:t>Formable Yet Steadfast</a:t>
            </a:r>
          </a:p>
        </p:txBody>
      </p:sp>
    </p:spTree>
    <p:extLst>
      <p:ext uri="{BB962C8B-B14F-4D97-AF65-F5344CB8AC3E}">
        <p14:creationId xmlns:p14="http://schemas.microsoft.com/office/powerpoint/2010/main" val="224683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Self-Respect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3BB22-DA20-8388-CDC0-E80E8EDF0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Current State – Phil 3:12-13</a:t>
            </a:r>
          </a:p>
          <a:p>
            <a:pPr lvl="1"/>
            <a:r>
              <a:rPr lang="en-US" dirty="0"/>
              <a:t>I Have Not Already Attained</a:t>
            </a:r>
          </a:p>
          <a:p>
            <a:pPr lvl="2"/>
            <a:r>
              <a:rPr lang="en-US" dirty="0"/>
              <a:t>I Have Not Laid Hold</a:t>
            </a:r>
          </a:p>
          <a:p>
            <a:pPr lvl="1"/>
            <a:r>
              <a:rPr lang="en-US" dirty="0"/>
              <a:t>I Am Not Already Perfect</a:t>
            </a:r>
          </a:p>
          <a:p>
            <a:pPr lvl="1"/>
            <a:r>
              <a:rPr lang="en-US" dirty="0"/>
              <a:t>I Pursue</a:t>
            </a:r>
          </a:p>
          <a:p>
            <a:pPr lvl="1"/>
            <a:r>
              <a:rPr lang="en-US" dirty="0"/>
              <a:t>Change &amp; Challenge</a:t>
            </a:r>
          </a:p>
          <a:p>
            <a:pPr lvl="2"/>
            <a:r>
              <a:rPr lang="en-US" dirty="0"/>
              <a:t>Recognition Of Incompleteness </a:t>
            </a:r>
          </a:p>
          <a:p>
            <a:pPr lvl="2"/>
            <a:r>
              <a:rPr lang="en-US" dirty="0"/>
              <a:t>Acknowledged Weakness</a:t>
            </a:r>
          </a:p>
        </p:txBody>
      </p:sp>
    </p:spTree>
    <p:extLst>
      <p:ext uri="{BB962C8B-B14F-4D97-AF65-F5344CB8AC3E}">
        <p14:creationId xmlns:p14="http://schemas.microsoft.com/office/powerpoint/2010/main" val="89558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Self-Respect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3BB22-DA20-8388-CDC0-E80E8EDF0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Looking Back – Phil 3:13</a:t>
            </a:r>
          </a:p>
          <a:p>
            <a:pPr lvl="1"/>
            <a:r>
              <a:rPr lang="en-US" dirty="0"/>
              <a:t>This One Thing I Do</a:t>
            </a:r>
          </a:p>
          <a:p>
            <a:pPr lvl="2"/>
            <a:r>
              <a:rPr lang="en-US" dirty="0"/>
              <a:t>His Great Aim &amp; Purpose</a:t>
            </a:r>
          </a:p>
          <a:p>
            <a:pPr lvl="1"/>
            <a:r>
              <a:rPr lang="en-US" dirty="0"/>
              <a:t>Forgetting Those Things Which Are Behind...</a:t>
            </a:r>
          </a:p>
          <a:p>
            <a:pPr lvl="1"/>
            <a:r>
              <a:rPr lang="en-US" dirty="0"/>
              <a:t>Great Accomplishments &amp; Failures</a:t>
            </a:r>
          </a:p>
          <a:p>
            <a:pPr lvl="2"/>
            <a:r>
              <a:rPr lang="en-US" dirty="0"/>
              <a:t>Phil 3:4-7 </a:t>
            </a:r>
          </a:p>
          <a:p>
            <a:pPr lvl="2"/>
            <a:r>
              <a:rPr lang="en-US" dirty="0"/>
              <a:t>Gal 1:13-14</a:t>
            </a:r>
          </a:p>
        </p:txBody>
      </p:sp>
    </p:spTree>
    <p:extLst>
      <p:ext uri="{BB962C8B-B14F-4D97-AF65-F5344CB8AC3E}">
        <p14:creationId xmlns:p14="http://schemas.microsoft.com/office/powerpoint/2010/main" val="208363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Self-Respect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3BB22-DA20-8388-CDC0-E80E8EDF0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Looking Forward – Phil 3:13-14</a:t>
            </a:r>
          </a:p>
          <a:p>
            <a:pPr lvl="1"/>
            <a:r>
              <a:rPr lang="en-US" dirty="0"/>
              <a:t>Those Things Which Are Before</a:t>
            </a:r>
          </a:p>
          <a:p>
            <a:pPr lvl="2"/>
            <a:r>
              <a:rPr lang="en-US" dirty="0"/>
              <a:t>Character Development</a:t>
            </a:r>
          </a:p>
          <a:p>
            <a:pPr lvl="2"/>
            <a:r>
              <a:rPr lang="en-US" dirty="0"/>
              <a:t>Development Of Christians And Churches </a:t>
            </a:r>
          </a:p>
          <a:p>
            <a:pPr lvl="1"/>
            <a:r>
              <a:rPr lang="en-US" dirty="0"/>
              <a:t>I Press On Toward The Goal </a:t>
            </a:r>
          </a:p>
          <a:p>
            <a:pPr lvl="2"/>
            <a:r>
              <a:rPr lang="en-US" dirty="0"/>
              <a:t>Focused On The Finish Line</a:t>
            </a:r>
          </a:p>
          <a:p>
            <a:pPr lvl="2"/>
            <a:r>
              <a:rPr lang="en-US" dirty="0"/>
              <a:t>Crown Of Life</a:t>
            </a:r>
          </a:p>
        </p:txBody>
      </p:sp>
    </p:spTree>
    <p:extLst>
      <p:ext uri="{BB962C8B-B14F-4D97-AF65-F5344CB8AC3E}">
        <p14:creationId xmlns:p14="http://schemas.microsoft.com/office/powerpoint/2010/main" val="224873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Self-Respect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3BB22-DA20-8388-CDC0-E80E8EDF0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Summary – Realistic</a:t>
            </a:r>
          </a:p>
          <a:p>
            <a:pPr lvl="1"/>
            <a:r>
              <a:rPr lang="en-US" dirty="0"/>
              <a:t>He Understood His Current State</a:t>
            </a:r>
          </a:p>
          <a:p>
            <a:pPr lvl="2"/>
            <a:r>
              <a:rPr lang="en-US" dirty="0"/>
              <a:t>Incomplete </a:t>
            </a:r>
          </a:p>
          <a:p>
            <a:pPr lvl="2"/>
            <a:r>
              <a:rPr lang="en-US" dirty="0"/>
              <a:t>Still Pursuing </a:t>
            </a:r>
          </a:p>
          <a:p>
            <a:pPr lvl="1"/>
            <a:r>
              <a:rPr lang="en-US" dirty="0"/>
              <a:t>He Did Not “Look Back”</a:t>
            </a:r>
          </a:p>
          <a:p>
            <a:pPr lvl="2"/>
            <a:r>
              <a:rPr lang="en-US" dirty="0"/>
              <a:t>He Did Not Dwell On His Past </a:t>
            </a:r>
          </a:p>
          <a:p>
            <a:pPr lvl="3"/>
            <a:r>
              <a:rPr lang="en-US" dirty="0"/>
              <a:t>Failures Nor Accomplishments</a:t>
            </a:r>
          </a:p>
          <a:p>
            <a:pPr lvl="1"/>
            <a:r>
              <a:rPr lang="en-US" dirty="0"/>
              <a:t>Forward Looking</a:t>
            </a:r>
          </a:p>
          <a:p>
            <a:pPr lvl="2"/>
            <a:r>
              <a:rPr lang="en-US" dirty="0"/>
              <a:t>Character Development</a:t>
            </a:r>
          </a:p>
          <a:p>
            <a:pPr lvl="2"/>
            <a:r>
              <a:rPr lang="en-US" dirty="0"/>
              <a:t>Church &amp; Christian Development</a:t>
            </a:r>
          </a:p>
          <a:p>
            <a:pPr lvl="2"/>
            <a:r>
              <a:rPr lang="en-US" dirty="0"/>
              <a:t>Finish Line</a:t>
            </a:r>
          </a:p>
        </p:txBody>
      </p:sp>
    </p:spTree>
    <p:extLst>
      <p:ext uri="{BB962C8B-B14F-4D97-AF65-F5344CB8AC3E}">
        <p14:creationId xmlns:p14="http://schemas.microsoft.com/office/powerpoint/2010/main" val="268312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Self-Respect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3BB22-DA20-8388-CDC0-E80E8EDF0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Self-Perspective</a:t>
            </a:r>
          </a:p>
          <a:p>
            <a:pPr lvl="2"/>
            <a:r>
              <a:rPr lang="en-US" dirty="0"/>
              <a:t>Self-Awareness</a:t>
            </a:r>
          </a:p>
          <a:p>
            <a:pPr lvl="2"/>
            <a:r>
              <a:rPr lang="en-US" dirty="0"/>
              <a:t>Know Who You Are</a:t>
            </a:r>
          </a:p>
          <a:p>
            <a:pPr lvl="3"/>
            <a:r>
              <a:rPr lang="en-US" dirty="0"/>
              <a:t>Directions To Home: Where Are You?</a:t>
            </a:r>
          </a:p>
          <a:p>
            <a:pPr lvl="3"/>
            <a:r>
              <a:rPr lang="en-US" dirty="0"/>
              <a:t>Understand How You Got Here</a:t>
            </a:r>
          </a:p>
          <a:p>
            <a:pPr lvl="1"/>
            <a:r>
              <a:rPr lang="en-US" dirty="0"/>
              <a:t>Our Past Is Our Past</a:t>
            </a:r>
          </a:p>
          <a:p>
            <a:pPr lvl="2"/>
            <a:r>
              <a:rPr lang="en-US" dirty="0"/>
              <a:t>Value Learning Experiences</a:t>
            </a:r>
          </a:p>
          <a:p>
            <a:pPr lvl="2"/>
            <a:r>
              <a:rPr lang="en-US" dirty="0"/>
              <a:t>Past Is Behind You</a:t>
            </a:r>
          </a:p>
          <a:p>
            <a:pPr lvl="2"/>
            <a:r>
              <a:rPr lang="en-US" dirty="0"/>
              <a:t>Accomplishments And Failures</a:t>
            </a:r>
          </a:p>
        </p:txBody>
      </p:sp>
    </p:spTree>
    <p:extLst>
      <p:ext uri="{BB962C8B-B14F-4D97-AF65-F5344CB8AC3E}">
        <p14:creationId xmlns:p14="http://schemas.microsoft.com/office/powerpoint/2010/main" val="74183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Self-Respect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3BB22-DA20-8388-CDC0-E80E8EDF0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 </a:t>
            </a:r>
          </a:p>
          <a:p>
            <a:pPr lvl="1"/>
            <a:r>
              <a:rPr lang="en-US" dirty="0"/>
              <a:t>Self-Valuation</a:t>
            </a:r>
          </a:p>
          <a:p>
            <a:pPr lvl="2"/>
            <a:r>
              <a:rPr lang="en-US" dirty="0"/>
              <a:t>Rom 12:3-8, God Given Worth</a:t>
            </a:r>
          </a:p>
          <a:p>
            <a:pPr lvl="3"/>
            <a:r>
              <a:rPr lang="en-US" dirty="0"/>
              <a:t>Self-Respect</a:t>
            </a:r>
          </a:p>
          <a:p>
            <a:pPr lvl="3"/>
            <a:r>
              <a:rPr lang="en-US" dirty="0"/>
              <a:t>Self-Esteem </a:t>
            </a:r>
          </a:p>
          <a:p>
            <a:pPr lvl="3"/>
            <a:r>
              <a:rPr lang="en-US" dirty="0"/>
              <a:t>Self-Worth</a:t>
            </a:r>
          </a:p>
          <a:p>
            <a:pPr lvl="1"/>
            <a:r>
              <a:rPr lang="en-US" dirty="0"/>
              <a:t>Insecurity</a:t>
            </a:r>
          </a:p>
          <a:p>
            <a:pPr lvl="2"/>
            <a:r>
              <a:rPr lang="en-US" dirty="0"/>
              <a:t>Drives Envy &amp; Jealousy</a:t>
            </a:r>
          </a:p>
          <a:p>
            <a:pPr lvl="3"/>
            <a:r>
              <a:rPr lang="en-US" dirty="0"/>
              <a:t>Elevate Self</a:t>
            </a:r>
          </a:p>
          <a:p>
            <a:pPr lvl="3"/>
            <a:r>
              <a:rPr lang="en-US" dirty="0"/>
              <a:t>Tear Down Others</a:t>
            </a:r>
          </a:p>
          <a:p>
            <a:pPr lvl="3"/>
            <a:r>
              <a:rPr lang="en-US" dirty="0"/>
              <a:t>Attention Seeking</a:t>
            </a:r>
          </a:p>
        </p:txBody>
      </p:sp>
    </p:spTree>
    <p:extLst>
      <p:ext uri="{BB962C8B-B14F-4D97-AF65-F5344CB8AC3E}">
        <p14:creationId xmlns:p14="http://schemas.microsoft.com/office/powerpoint/2010/main" val="104321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Self-Respect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3BB22-DA20-8388-CDC0-E80E8EDF0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Lessons </a:t>
            </a:r>
          </a:p>
          <a:p>
            <a:pPr lvl="1"/>
            <a:r>
              <a:rPr lang="en-US" dirty="0"/>
              <a:t>Focus Forward</a:t>
            </a:r>
          </a:p>
          <a:p>
            <a:pPr lvl="2"/>
            <a:r>
              <a:rPr lang="en-US" dirty="0"/>
              <a:t>Hope Of Heaven</a:t>
            </a:r>
          </a:p>
          <a:p>
            <a:pPr lvl="2"/>
            <a:r>
              <a:rPr lang="en-US" dirty="0"/>
              <a:t>Character Development</a:t>
            </a:r>
          </a:p>
          <a:p>
            <a:pPr lvl="2"/>
            <a:r>
              <a:rPr lang="en-US" dirty="0"/>
              <a:t>Abilities </a:t>
            </a:r>
          </a:p>
          <a:p>
            <a:pPr lvl="2"/>
            <a:r>
              <a:rPr lang="en-US" dirty="0"/>
              <a:t>Leave Past Behind</a:t>
            </a:r>
          </a:p>
          <a:p>
            <a:pPr lvl="3"/>
            <a:r>
              <a:rPr lang="en-US" dirty="0"/>
              <a:t>Accomplishments</a:t>
            </a:r>
          </a:p>
          <a:p>
            <a:pPr lvl="4"/>
            <a:r>
              <a:rPr lang="en-US" dirty="0"/>
              <a:t>That Is Who You Are Today</a:t>
            </a:r>
          </a:p>
          <a:p>
            <a:pPr lvl="4"/>
            <a:r>
              <a:rPr lang="en-US" dirty="0"/>
              <a:t>This Is Not Who You Will Be Tomorrow</a:t>
            </a:r>
          </a:p>
          <a:p>
            <a:pPr lvl="3"/>
            <a:r>
              <a:rPr lang="en-US" dirty="0"/>
              <a:t>Failures</a:t>
            </a:r>
          </a:p>
          <a:p>
            <a:pPr lvl="4"/>
            <a:r>
              <a:rPr lang="en-US" dirty="0"/>
              <a:t>Forgiven!</a:t>
            </a:r>
          </a:p>
          <a:p>
            <a:pPr lvl="2"/>
            <a:r>
              <a:rPr lang="en-US" dirty="0"/>
              <a:t>Dangers In Dwelling And Obsessing Over The Past</a:t>
            </a:r>
          </a:p>
        </p:txBody>
      </p:sp>
    </p:spTree>
    <p:extLst>
      <p:ext uri="{BB962C8B-B14F-4D97-AF65-F5344CB8AC3E}">
        <p14:creationId xmlns:p14="http://schemas.microsoft.com/office/powerpoint/2010/main" val="88195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Self-Respect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3BB22-DA20-8388-CDC0-E80E8EDF06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 </a:t>
            </a:r>
          </a:p>
          <a:p>
            <a:pPr lvl="1"/>
            <a:r>
              <a:rPr lang="en-US" dirty="0"/>
              <a:t>Consider King David</a:t>
            </a:r>
          </a:p>
          <a:p>
            <a:pPr lvl="2"/>
            <a:r>
              <a:rPr lang="en-US" dirty="0"/>
              <a:t>David’s Brothers Saw A Shepherd</a:t>
            </a:r>
          </a:p>
          <a:p>
            <a:pPr lvl="2"/>
            <a:r>
              <a:rPr lang="en-US" dirty="0"/>
              <a:t>Goliath Saw A Dog</a:t>
            </a:r>
          </a:p>
          <a:p>
            <a:pPr lvl="2"/>
            <a:r>
              <a:rPr lang="en-US" dirty="0"/>
              <a:t>David Saw...</a:t>
            </a:r>
          </a:p>
          <a:p>
            <a:pPr lvl="2"/>
            <a:r>
              <a:rPr lang="en-US" dirty="0"/>
              <a:t>God Saw A Good Heart</a:t>
            </a:r>
          </a:p>
        </p:txBody>
      </p:sp>
    </p:spTree>
    <p:extLst>
      <p:ext uri="{BB962C8B-B14F-4D97-AF65-F5344CB8AC3E}">
        <p14:creationId xmlns:p14="http://schemas.microsoft.com/office/powerpoint/2010/main" val="156800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dea design templat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dea design slides.potx" id="{DF01E6A4-6AA1-422C-B26D-6A4BADE1B013}" vid="{6A88D988-B038-48EA-B513-AE1D8F325C3E}"/>
    </a:ext>
  </a:extLst>
</a:theme>
</file>

<file path=ppt/theme/theme2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Idea design slides</Template>
  <TotalTime>444</TotalTime>
  <Words>352</Words>
  <Application>Microsoft Office PowerPoint</Application>
  <PresentationFormat>On-screen Show (4:3)</PresentationFormat>
  <Paragraphs>124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Century Gothic</vt:lpstr>
      <vt:lpstr>Verdana</vt:lpstr>
      <vt:lpstr>Wingdings</vt:lpstr>
      <vt:lpstr>Wingdings 2</vt:lpstr>
      <vt:lpstr>Idea design template</vt:lpstr>
      <vt:lpstr>Word of Month 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of Month Identity</dc:title>
  <dc:creator>Ross Ward</dc:creator>
  <cp:lastModifiedBy>Ross Ward</cp:lastModifiedBy>
  <cp:revision>160</cp:revision>
  <dcterms:created xsi:type="dcterms:W3CDTF">2021-08-14T14:48:07Z</dcterms:created>
  <dcterms:modified xsi:type="dcterms:W3CDTF">2023-01-08T23:40:31Z</dcterms:modified>
</cp:coreProperties>
</file>