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63" r:id="rId2"/>
    <p:sldId id="275" r:id="rId3"/>
    <p:sldId id="282" r:id="rId4"/>
    <p:sldId id="277" r:id="rId5"/>
    <p:sldId id="278" r:id="rId6"/>
    <p:sldId id="280" r:id="rId7"/>
    <p:sldId id="279" r:id="rId8"/>
    <p:sldId id="281" r:id="rId9"/>
    <p:sldId id="283" r:id="rId10"/>
    <p:sldId id="284"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7584" autoAdjust="0"/>
  </p:normalViewPr>
  <p:slideViewPr>
    <p:cSldViewPr>
      <p:cViewPr varScale="1">
        <p:scale>
          <a:sx n="55" d="100"/>
          <a:sy n="55" d="100"/>
        </p:scale>
        <p:origin x="928" y="44"/>
      </p:cViewPr>
      <p:guideLst>
        <p:guide pos="2880"/>
        <p:guide orient="horz" pos="2160"/>
      </p:guideLst>
    </p:cSldViewPr>
  </p:slideViewPr>
  <p:notesTextViewPr>
    <p:cViewPr>
      <p:scale>
        <a:sx n="1" d="1"/>
        <a:sy n="1" d="1"/>
      </p:scale>
      <p:origin x="0" y="0"/>
    </p:cViewPr>
  </p:notesTextViewPr>
  <p:notesViewPr>
    <p:cSldViewPr showGuides="1">
      <p:cViewPr varScale="1">
        <p:scale>
          <a:sx n="47" d="100"/>
          <a:sy n="47" d="100"/>
        </p:scale>
        <p:origin x="2692" y="6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84AA43A-3F76-4A13-9CD6-36134EB429E3}" type="datetimeFigureOut">
              <a:rPr lang="en-US"/>
              <a:t>12/24/2022</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F674A4F-2B7A-4ECB-A400-260B2FFC03C1}" type="datetimeFigureOut">
              <a:rPr lang="en-US"/>
              <a:t>12/24/2022</a:t>
            </a:fld>
            <a:endParaRPr/>
          </a:p>
        </p:txBody>
      </p:sp>
      <p:sp>
        <p:nvSpPr>
          <p:cNvPr id="4" name="Slide Image Placeholder 3"/>
          <p:cNvSpPr>
            <a:spLocks noGrp="1" noRot="1" noChangeAspect="1"/>
          </p:cNvSpPr>
          <p:nvPr>
            <p:ph type="sldImg" idx="2"/>
          </p:nvPr>
        </p:nvSpPr>
        <p:spPr>
          <a:xfrm>
            <a:off x="1063466" y="695617"/>
            <a:ext cx="4697413" cy="3523059"/>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623146" y="4439237"/>
            <a:ext cx="5764107" cy="485555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695325"/>
            <a:ext cx="4697413" cy="3522663"/>
          </a:xfrm>
        </p:spPr>
      </p:sp>
      <p:sp>
        <p:nvSpPr>
          <p:cNvPr id="3" name="Notes Placeholder 2"/>
          <p:cNvSpPr>
            <a:spLocks noGrp="1"/>
          </p:cNvSpPr>
          <p:nvPr>
            <p:ph type="body" idx="1"/>
          </p:nvPr>
        </p:nvSpPr>
        <p:spPr>
          <a:xfrm>
            <a:off x="701040" y="4648200"/>
            <a:ext cx="5764107" cy="3950970"/>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a:t>
            </a:fld>
            <a:endParaRPr lang="en-US"/>
          </a:p>
        </p:txBody>
      </p:sp>
    </p:spTree>
    <p:extLst>
      <p:ext uri="{BB962C8B-B14F-4D97-AF65-F5344CB8AC3E}">
        <p14:creationId xmlns:p14="http://schemas.microsoft.com/office/powerpoint/2010/main" val="329529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5345430"/>
            <a:ext cx="5764107" cy="3253740"/>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2</a:t>
            </a:fld>
            <a:endParaRPr lang="en-US"/>
          </a:p>
        </p:txBody>
      </p:sp>
    </p:spTree>
    <p:extLst>
      <p:ext uri="{BB962C8B-B14F-4D97-AF65-F5344CB8AC3E}">
        <p14:creationId xmlns:p14="http://schemas.microsoft.com/office/powerpoint/2010/main" val="1406357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5345430"/>
            <a:ext cx="5764107" cy="3253740"/>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3</a:t>
            </a:fld>
            <a:endParaRPr lang="en-US"/>
          </a:p>
        </p:txBody>
      </p:sp>
    </p:spTree>
    <p:extLst>
      <p:ext uri="{BB962C8B-B14F-4D97-AF65-F5344CB8AC3E}">
        <p14:creationId xmlns:p14="http://schemas.microsoft.com/office/powerpoint/2010/main" val="3578790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695325"/>
            <a:ext cx="4697413" cy="3522663"/>
          </a:xfrm>
        </p:spPr>
      </p:sp>
      <p:sp>
        <p:nvSpPr>
          <p:cNvPr id="3" name="Notes Placeholder 2"/>
          <p:cNvSpPr>
            <a:spLocks noGrp="1"/>
          </p:cNvSpPr>
          <p:nvPr>
            <p:ph type="body" idx="1"/>
          </p:nvPr>
        </p:nvSpPr>
        <p:spPr>
          <a:xfrm>
            <a:off x="623146" y="4645924"/>
            <a:ext cx="5764107" cy="4421875"/>
          </a:xfrm>
          <a:prstGeom prst="rect">
            <a:avLst/>
          </a:prstGeom>
        </p:spPr>
        <p:txBody>
          <a:bodyPr lIns="93177" tIns="46589" rIns="93177" bIns="46589"/>
          <a:lstStyle/>
          <a:p>
            <a:r>
              <a:rPr lang="en-US" b="1" u="sng" dirty="0"/>
              <a:t>Ruth 1:16-18</a:t>
            </a:r>
            <a:r>
              <a:rPr lang="en-US" b="1" u="none" dirty="0"/>
              <a:t>  </a:t>
            </a:r>
            <a:r>
              <a:rPr lang="en-US" b="0" baseline="30000" dirty="0"/>
              <a:t>16</a:t>
            </a:r>
            <a:r>
              <a:rPr lang="en-US" dirty="0"/>
              <a:t> But Ruth said, "Do not urge me to leave you or to return from following you. For where you go I will go, and where you lodge I will lodge. Your people shall be my people, and your God my God. </a:t>
            </a:r>
            <a:r>
              <a:rPr lang="en-US" baseline="30000" dirty="0"/>
              <a:t>17 </a:t>
            </a:r>
            <a:r>
              <a:rPr lang="en-US" dirty="0"/>
              <a:t>Where you die I will die, and there will I be buried. May the LORD do so to me and more also if anything but death parts me from you." </a:t>
            </a:r>
            <a:r>
              <a:rPr lang="en-US" baseline="30000" dirty="0"/>
              <a:t>18</a:t>
            </a:r>
            <a:r>
              <a:rPr lang="en-US" dirty="0"/>
              <a:t> And when Naomi saw that she was determined to go with her, she said no more.</a:t>
            </a:r>
          </a:p>
          <a:p>
            <a:endParaRPr lang="en-US" dirty="0"/>
          </a:p>
          <a:p>
            <a:r>
              <a:rPr lang="en-US" b="1" u="sng" dirty="0"/>
              <a:t>Genesis 2:18</a:t>
            </a:r>
            <a:r>
              <a:rPr lang="en-US" dirty="0"/>
              <a:t> Then the LORD God said, "It is not good that the man should be alone; I will make him a helper fit for him.“</a:t>
            </a:r>
          </a:p>
          <a:p>
            <a:endParaRPr lang="en-US" dirty="0"/>
          </a:p>
          <a:p>
            <a:r>
              <a:rPr lang="en-US" b="1" u="sng" dirty="0"/>
              <a:t>Ecclesiastes 4:9-12</a:t>
            </a:r>
            <a:r>
              <a:rPr lang="en-US" dirty="0"/>
              <a:t>  </a:t>
            </a:r>
            <a:r>
              <a:rPr lang="en-US" baseline="30000" dirty="0"/>
              <a:t>9</a:t>
            </a:r>
            <a:r>
              <a:rPr lang="en-US" dirty="0"/>
              <a:t> Two are better than one, because they have a good reward for their toil. </a:t>
            </a:r>
            <a:r>
              <a:rPr lang="en-US" strike="noStrike" baseline="30000" dirty="0"/>
              <a:t>10</a:t>
            </a:r>
            <a:r>
              <a:rPr lang="en-US" dirty="0"/>
              <a:t> For if they fall, one will lift up his fellow. But woe to him who is alone when he falls and has not another to lift him up! </a:t>
            </a:r>
            <a:r>
              <a:rPr lang="en-US" baseline="30000" dirty="0"/>
              <a:t>11</a:t>
            </a:r>
            <a:r>
              <a:rPr lang="en-US" dirty="0"/>
              <a:t> Again, if two lie together, they keep warm, but how can one keep warm alone? </a:t>
            </a:r>
            <a:r>
              <a:rPr lang="en-US" baseline="30000" dirty="0"/>
              <a:t>12</a:t>
            </a:r>
            <a:r>
              <a:rPr lang="en-US" dirty="0"/>
              <a:t> And though a man might prevail against one who is alone, two will withstand him--a threefold cord is not quickly broken.</a:t>
            </a:r>
          </a:p>
          <a:p>
            <a:pPr lvl="0">
              <a:lnSpc>
                <a:spcPct val="107000"/>
              </a:lnSpc>
              <a:spcBef>
                <a:spcPts val="0"/>
              </a:spcBef>
              <a:spcAft>
                <a:spcPts val="600"/>
              </a:spcAft>
              <a:buFont typeface="Arial" panose="020B0604020202020204" pitchFamily="34" charset="0"/>
              <a:buNone/>
              <a:tabLst>
                <a:tab pos="457200" algn="l"/>
              </a:tabLst>
            </a:pPr>
            <a:endParaRPr lang="en-US" sz="1200"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Bef>
                <a:spcPts val="0"/>
              </a:spcBef>
              <a:spcAft>
                <a:spcPts val="600"/>
              </a:spcAft>
              <a:buFont typeface="Arial" panose="020B0604020202020204" pitchFamily="34" charset="0"/>
              <a:buNone/>
              <a:tabLst>
                <a:tab pos="457200" algn="l"/>
              </a:tabLst>
            </a:pPr>
            <a:r>
              <a:rPr lang="en-US" sz="1200" b="1" u="sng" dirty="0">
                <a:latin typeface="Arial" panose="020B0604020202020204" pitchFamily="34" charset="0"/>
                <a:ea typeface="Calibri" panose="020F0502020204030204" pitchFamily="34" charset="0"/>
                <a:cs typeface="Arial" panose="020B0604020202020204" pitchFamily="34" charset="0"/>
              </a:rPr>
              <a:t>Proverbs 11:25</a:t>
            </a:r>
            <a:r>
              <a:rPr lang="en-US" sz="1200" dirty="0">
                <a:latin typeface="Arial" panose="020B0604020202020204" pitchFamily="34" charset="0"/>
                <a:ea typeface="Calibri" panose="020F0502020204030204" pitchFamily="34" charset="0"/>
                <a:cs typeface="Arial" panose="020B0604020202020204" pitchFamily="34" charset="0"/>
              </a:rPr>
              <a:t>  Whoever brings blessing will be enriched, and one who waters will himself be watered.</a:t>
            </a:r>
          </a:p>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4</a:t>
            </a:fld>
            <a:endParaRPr lang="en-US"/>
          </a:p>
        </p:txBody>
      </p:sp>
    </p:spTree>
    <p:extLst>
      <p:ext uri="{BB962C8B-B14F-4D97-AF65-F5344CB8AC3E}">
        <p14:creationId xmlns:p14="http://schemas.microsoft.com/office/powerpoint/2010/main" val="223076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695325"/>
            <a:ext cx="4460875" cy="3344863"/>
          </a:xfrm>
        </p:spPr>
      </p:sp>
      <p:sp>
        <p:nvSpPr>
          <p:cNvPr id="3" name="Notes Placeholder 2"/>
          <p:cNvSpPr>
            <a:spLocks noGrp="1"/>
          </p:cNvSpPr>
          <p:nvPr>
            <p:ph type="body" idx="1"/>
          </p:nvPr>
        </p:nvSpPr>
        <p:spPr>
          <a:xfrm>
            <a:off x="342900" y="4190865"/>
            <a:ext cx="6324600" cy="4800735"/>
          </a:xfrm>
          <a:prstGeom prst="rect">
            <a:avLst/>
          </a:prstGeom>
        </p:spPr>
        <p:txBody>
          <a:bodyPr lIns="93177" tIns="46589" rIns="93177" bIns="46589"/>
          <a:lstStyle/>
          <a:p>
            <a:r>
              <a:rPr lang="en-US" b="1" u="sng" dirty="0"/>
              <a:t>Ruth 2:3-8</a:t>
            </a:r>
            <a:r>
              <a:rPr lang="en-US" dirty="0"/>
              <a:t>  </a:t>
            </a:r>
            <a:r>
              <a:rPr lang="en-US" baseline="30000" dirty="0"/>
              <a:t>3</a:t>
            </a:r>
            <a:r>
              <a:rPr lang="en-US" dirty="0"/>
              <a:t> So she set out and went and gleaned in the field after the reapers, and she happened to come to the part of the field belonging to Boaz, who was of the clan of Elimelech. </a:t>
            </a:r>
            <a:r>
              <a:rPr lang="en-US" baseline="30000" dirty="0"/>
              <a:t>4</a:t>
            </a:r>
            <a:r>
              <a:rPr lang="en-US" dirty="0"/>
              <a:t> And behold, Boaz came from Bethlehem. And he said to the reapers, "The LORD be with you!" And they answered, "The LORD bless you." </a:t>
            </a:r>
            <a:r>
              <a:rPr lang="en-US" baseline="30000" dirty="0"/>
              <a:t>5</a:t>
            </a:r>
            <a:r>
              <a:rPr lang="en-US" dirty="0"/>
              <a:t> Then Boaz said to his young man who was in charge of the reapers, "Whose young woman is this?" </a:t>
            </a:r>
            <a:r>
              <a:rPr lang="en-US" baseline="30000" dirty="0"/>
              <a:t>6</a:t>
            </a:r>
            <a:r>
              <a:rPr lang="en-US" dirty="0"/>
              <a:t> And the servant who was in charge of the reapers answered, "She is the young Moabite woman, who came back with Naomi from the country of Moab. </a:t>
            </a:r>
            <a:r>
              <a:rPr lang="en-US" baseline="30000" dirty="0"/>
              <a:t>7</a:t>
            </a:r>
            <a:r>
              <a:rPr lang="en-US" dirty="0"/>
              <a:t> She said, 'Please let me glean and gather among the sheaves after the reapers.' So she came, and she has continued from early morning until now, except for a short rest." </a:t>
            </a:r>
            <a:r>
              <a:rPr lang="en-US" baseline="30000" dirty="0"/>
              <a:t>8</a:t>
            </a:r>
            <a:r>
              <a:rPr lang="en-US" dirty="0"/>
              <a:t> Then Boaz said to Ruth, "Now, listen, my daughter, do not go to glean in another field or leave this one, but keep close to my young women.</a:t>
            </a:r>
          </a:p>
          <a:p>
            <a:endParaRPr lang="en-US" dirty="0"/>
          </a:p>
          <a:p>
            <a:r>
              <a:rPr lang="en-US" b="1" u="sng" dirty="0"/>
              <a:t>James 2:14-17</a:t>
            </a:r>
            <a:r>
              <a:rPr lang="en-US" dirty="0"/>
              <a:t>  </a:t>
            </a:r>
            <a:r>
              <a:rPr lang="en-US" baseline="30000" dirty="0"/>
              <a:t>14</a:t>
            </a:r>
            <a:r>
              <a:rPr lang="en-US" dirty="0"/>
              <a:t> What good is it, my brothers, if someone says he has faith but does not have works? Can that faith save him? </a:t>
            </a:r>
            <a:r>
              <a:rPr lang="en-US" baseline="30000" dirty="0"/>
              <a:t>15</a:t>
            </a:r>
            <a:r>
              <a:rPr lang="en-US" dirty="0"/>
              <a:t> If a brother or sister is poorly clothed and lacking in daily food, </a:t>
            </a:r>
            <a:r>
              <a:rPr lang="en-US" baseline="30000" dirty="0"/>
              <a:t>16</a:t>
            </a:r>
            <a:r>
              <a:rPr lang="en-US" dirty="0"/>
              <a:t> and one of you says to them, "Go in peace, be warmed and filled," without giving them the things needed for the body, what good is that? </a:t>
            </a:r>
            <a:r>
              <a:rPr lang="en-US" baseline="30000" dirty="0"/>
              <a:t>17</a:t>
            </a:r>
            <a:r>
              <a:rPr lang="en-US" dirty="0"/>
              <a:t> So also faith by itself, if it does not have works, is dead.</a:t>
            </a:r>
          </a:p>
          <a:p>
            <a:endParaRPr lang="en-US" dirty="0"/>
          </a:p>
          <a:p>
            <a:r>
              <a:rPr lang="en-US" b="1" u="sng" dirty="0"/>
              <a:t>Acts 9:36</a:t>
            </a:r>
            <a:r>
              <a:rPr lang="en-US" dirty="0"/>
              <a:t>  Now there was in Joppa a disciple named Tabitha, which, translated, means Dorcas. She was full of good works and acts of charity.</a:t>
            </a:r>
          </a:p>
          <a:p>
            <a:endParaRPr lang="en-US" dirty="0"/>
          </a:p>
          <a:p>
            <a:r>
              <a:rPr lang="en-US" b="1" u="sng" dirty="0"/>
              <a:t>Acts 9:39</a:t>
            </a:r>
            <a:r>
              <a:rPr lang="en-US" dirty="0"/>
              <a:t>  So Peter rose and went with them. And when he arrived, they took him to the upper room. All the widows stood beside him weeping and showing tunics and other garments that Dorcas made while she was with them.</a:t>
            </a:r>
          </a:p>
          <a:p>
            <a:endParaRPr lang="en-US" dirty="0"/>
          </a:p>
          <a:p>
            <a:r>
              <a:rPr lang="en-US" b="1" u="sng" dirty="0"/>
              <a:t>I Peter 4:10</a:t>
            </a:r>
            <a:r>
              <a:rPr lang="en-US" b="1" u="none" dirty="0"/>
              <a:t>  </a:t>
            </a:r>
            <a:r>
              <a:rPr lang="en-US" dirty="0"/>
              <a:t>As each has received a gift, use it to serve one another, as good stewards of God's varied grace:</a:t>
            </a:r>
          </a:p>
        </p:txBody>
      </p:sp>
      <p:sp>
        <p:nvSpPr>
          <p:cNvPr id="4" name="Slide Number Placeholder 3"/>
          <p:cNvSpPr>
            <a:spLocks noGrp="1"/>
          </p:cNvSpPr>
          <p:nvPr>
            <p:ph type="sldNum" sz="quarter" idx="5"/>
          </p:nvPr>
        </p:nvSpPr>
        <p:spPr/>
        <p:txBody>
          <a:bodyPr/>
          <a:lstStyle/>
          <a:p>
            <a:fld id="{01F2A70B-78F2-4DCF-B53B-C990D2FAFB8A}" type="slidenum">
              <a:rPr lang="en-US" smtClean="0"/>
              <a:t>5</a:t>
            </a:fld>
            <a:endParaRPr lang="en-US"/>
          </a:p>
        </p:txBody>
      </p:sp>
    </p:spTree>
    <p:extLst>
      <p:ext uri="{BB962C8B-B14F-4D97-AF65-F5344CB8AC3E}">
        <p14:creationId xmlns:p14="http://schemas.microsoft.com/office/powerpoint/2010/main" val="3764562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695325"/>
            <a:ext cx="4697413" cy="3522663"/>
          </a:xfrm>
        </p:spPr>
      </p:sp>
      <p:sp>
        <p:nvSpPr>
          <p:cNvPr id="3" name="Notes Placeholder 2"/>
          <p:cNvSpPr>
            <a:spLocks noGrp="1"/>
          </p:cNvSpPr>
          <p:nvPr>
            <p:ph type="body" idx="1"/>
          </p:nvPr>
        </p:nvSpPr>
        <p:spPr>
          <a:xfrm>
            <a:off x="533400" y="4495799"/>
            <a:ext cx="5853853" cy="4334167"/>
          </a:xfrm>
          <a:prstGeom prst="rect">
            <a:avLst/>
          </a:prstGeom>
        </p:spPr>
        <p:txBody>
          <a:bodyPr lIns="93177" tIns="46589" rIns="93177" bIns="46589"/>
          <a:lstStyle/>
          <a:p>
            <a:r>
              <a:rPr lang="en-US" b="1" u="sng" dirty="0"/>
              <a:t>Ruth 2:11</a:t>
            </a:r>
            <a:r>
              <a:rPr lang="en-US" b="0" u="none" dirty="0"/>
              <a:t>  But Boaz answered her, "All that you have done for your mother-in-law since the death of your husband has been fully told to me, and how you left your father and mother and your native land and came to a people that you did not know before.</a:t>
            </a:r>
          </a:p>
          <a:p>
            <a:endParaRPr lang="en-US" b="1" u="sng" dirty="0"/>
          </a:p>
          <a:p>
            <a:r>
              <a:rPr lang="en-US" b="1" u="sng" dirty="0"/>
              <a:t>Philippians 2:4</a:t>
            </a:r>
            <a:r>
              <a:rPr lang="en-US" dirty="0"/>
              <a:t>  Let each of you look not only to his own interests, but also to the interests of others.</a:t>
            </a:r>
          </a:p>
          <a:p>
            <a:endParaRPr lang="en-US" dirty="0"/>
          </a:p>
          <a:p>
            <a:r>
              <a:rPr lang="en-US" b="1" u="sng" dirty="0"/>
              <a:t>Luke 10:30-35</a:t>
            </a:r>
            <a:r>
              <a:rPr lang="en-US" dirty="0"/>
              <a:t>  </a:t>
            </a:r>
            <a:r>
              <a:rPr lang="en-US" baseline="30000" dirty="0"/>
              <a:t>30</a:t>
            </a:r>
            <a:r>
              <a:rPr lang="en-US" dirty="0"/>
              <a:t> Jesus replied, "A man was going down from Jerusalem to Jericho, and he fell among robbers, who stripped him and beat him and departed, leaving him half dead. </a:t>
            </a:r>
            <a:r>
              <a:rPr lang="en-US" baseline="30000" dirty="0"/>
              <a:t>31</a:t>
            </a:r>
            <a:r>
              <a:rPr lang="en-US" dirty="0"/>
              <a:t> Now by chance a priest was going down that road, and when he saw him he passed by on the other side. </a:t>
            </a:r>
            <a:r>
              <a:rPr lang="en-US" baseline="30000" dirty="0"/>
              <a:t>32</a:t>
            </a:r>
            <a:r>
              <a:rPr lang="en-US" dirty="0"/>
              <a:t> So likewise a Levite, when he came to the place and saw him, passed by on the other side. </a:t>
            </a:r>
            <a:r>
              <a:rPr lang="en-US" baseline="30000" dirty="0"/>
              <a:t>33</a:t>
            </a:r>
            <a:r>
              <a:rPr lang="en-US" dirty="0"/>
              <a:t> But a Samaritan, as he journeyed, came to where he was, and when he saw him, he had compassion. </a:t>
            </a:r>
            <a:r>
              <a:rPr lang="en-US" baseline="30000" dirty="0"/>
              <a:t>34</a:t>
            </a:r>
            <a:r>
              <a:rPr lang="en-US" dirty="0"/>
              <a:t> He went to him and bound up his wounds, pouring on oil and wine. Then he set him on his own animal and brought him to an inn and took care of him. </a:t>
            </a:r>
            <a:r>
              <a:rPr lang="en-US" baseline="30000" dirty="0"/>
              <a:t>35</a:t>
            </a:r>
            <a:r>
              <a:rPr lang="en-US" dirty="0"/>
              <a:t> And the next day he took out two denarii and gave them to the innkeeper, saying, 'Take care of him, and whatever more you spend, I will repay you when I come back.’</a:t>
            </a:r>
          </a:p>
          <a:p>
            <a:endParaRPr lang="en-US" dirty="0"/>
          </a:p>
          <a:p>
            <a:r>
              <a:rPr lang="en-US" b="1" u="sng" dirty="0"/>
              <a:t>Colossians 3:23</a:t>
            </a:r>
            <a:r>
              <a:rPr lang="en-US" dirty="0"/>
              <a:t>  Whatever you do, work heartily, as for the Lord and not for men,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Philippians 2:3</a:t>
            </a:r>
            <a:r>
              <a:rPr lang="en-US" dirty="0"/>
              <a:t>  </a:t>
            </a:r>
            <a:r>
              <a:rPr lang="en-US" baseline="30000" dirty="0"/>
              <a:t>3</a:t>
            </a:r>
            <a:r>
              <a:rPr lang="en-US" dirty="0"/>
              <a:t> Do nothing from selfish ambition or conceit, but in humility count others more significant than yourselves.</a:t>
            </a:r>
          </a:p>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6</a:t>
            </a:fld>
            <a:endParaRPr lang="en-US"/>
          </a:p>
        </p:txBody>
      </p:sp>
    </p:spTree>
    <p:extLst>
      <p:ext uri="{BB962C8B-B14F-4D97-AF65-F5344CB8AC3E}">
        <p14:creationId xmlns:p14="http://schemas.microsoft.com/office/powerpoint/2010/main" val="3439113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695325"/>
            <a:ext cx="4697413" cy="3522663"/>
          </a:xfrm>
        </p:spPr>
      </p:sp>
      <p:sp>
        <p:nvSpPr>
          <p:cNvPr id="3" name="Notes Placeholder 2"/>
          <p:cNvSpPr>
            <a:spLocks noGrp="1"/>
          </p:cNvSpPr>
          <p:nvPr>
            <p:ph type="body" idx="1"/>
          </p:nvPr>
        </p:nvSpPr>
        <p:spPr>
          <a:xfrm>
            <a:off x="304800" y="4495799"/>
            <a:ext cx="6221307" cy="4419601"/>
          </a:xfrm>
          <a:prstGeom prst="rect">
            <a:avLst/>
          </a:prstGeom>
        </p:spPr>
        <p:txBody>
          <a:bodyPr lIns="93177" tIns="46589" rIns="93177" bIns="46589"/>
          <a:lstStyle/>
          <a:p>
            <a:r>
              <a:rPr lang="en-US" b="1" u="sng" dirty="0"/>
              <a:t>Ruth 2:2</a:t>
            </a:r>
            <a:r>
              <a:rPr lang="en-US" dirty="0"/>
              <a:t>  And Ruth the Moabite said to Naomi, "Let me go to the field and glean among the ears of grain after him in whose sight I shall find favor." And she said to her, "Go, my daughter.“</a:t>
            </a:r>
          </a:p>
          <a:p>
            <a:endParaRPr lang="en-US" dirty="0"/>
          </a:p>
          <a:p>
            <a:r>
              <a:rPr lang="en-US" b="1" u="sng" dirty="0"/>
              <a:t>Ruth 2:17-18</a:t>
            </a:r>
            <a:r>
              <a:rPr lang="en-US" dirty="0"/>
              <a:t>  </a:t>
            </a:r>
            <a:r>
              <a:rPr lang="en-US" baseline="30000" dirty="0"/>
              <a:t>17</a:t>
            </a:r>
            <a:r>
              <a:rPr lang="en-US" dirty="0"/>
              <a:t> So she gleaned in the field until evening. Then she beat out what she had gleaned, and it was about an ephah of barley. </a:t>
            </a:r>
            <a:r>
              <a:rPr lang="en-US" baseline="30000" dirty="0"/>
              <a:t>18</a:t>
            </a:r>
            <a:r>
              <a:rPr lang="en-US" dirty="0"/>
              <a:t> And she took it up and went into the city. Her mother-in-law saw what she had gleaned. She also brought out and gave her what food she had left over after being satisfied.</a:t>
            </a:r>
          </a:p>
          <a:p>
            <a:endParaRPr lang="en-US" dirty="0"/>
          </a:p>
          <a:p>
            <a:r>
              <a:rPr lang="en-US" b="1" u="sng" dirty="0"/>
              <a:t>I John 3:17</a:t>
            </a:r>
            <a:r>
              <a:rPr lang="en-US" dirty="0"/>
              <a:t> But if anyone has the world's goods and sees his brother in need, yet closes his heart against him, how does God's love abide in him?</a:t>
            </a:r>
          </a:p>
          <a:p>
            <a:endParaRPr lang="en-US" dirty="0"/>
          </a:p>
          <a:p>
            <a:r>
              <a:rPr lang="en-US" b="1" u="sng" dirty="0"/>
              <a:t>Hebrews 13:16</a:t>
            </a:r>
            <a:r>
              <a:rPr lang="en-US" dirty="0"/>
              <a:t>  Do not neglect to do good and to share what you have, for such sacrifices are pleasing to God.</a:t>
            </a:r>
          </a:p>
          <a:p>
            <a:endParaRPr lang="en-US" dirty="0"/>
          </a:p>
          <a:p>
            <a:r>
              <a:rPr lang="en-US" b="1" u="sng" dirty="0"/>
              <a:t>Galatians 6:1-2</a:t>
            </a:r>
            <a:r>
              <a:rPr lang="en-US" dirty="0"/>
              <a:t>  </a:t>
            </a:r>
            <a:r>
              <a:rPr lang="en-US" baseline="30000" dirty="0"/>
              <a:t>1</a:t>
            </a:r>
            <a:r>
              <a:rPr lang="en-US" dirty="0"/>
              <a:t> Brothers, if anyone is caught in any transgression, you who are spiritual should restore him in a spirit of gentleness. Keep watch on yourself, lest you too be tempted. </a:t>
            </a:r>
            <a:r>
              <a:rPr lang="en-US" baseline="30000" dirty="0"/>
              <a:t>2</a:t>
            </a:r>
            <a:r>
              <a:rPr lang="en-US" dirty="0"/>
              <a:t> Bear one another's burdens, and so fulfill the law of Christ.</a:t>
            </a:r>
          </a:p>
          <a:p>
            <a:endParaRPr lang="en-US" dirty="0"/>
          </a:p>
          <a:p>
            <a:r>
              <a:rPr lang="en-US" b="1" u="sng" dirty="0"/>
              <a:t>Luke 22:31-32</a:t>
            </a:r>
            <a:r>
              <a:rPr lang="en-US" dirty="0"/>
              <a:t>  </a:t>
            </a:r>
            <a:r>
              <a:rPr lang="en-US" baseline="30000" dirty="0"/>
              <a:t>31</a:t>
            </a:r>
            <a:r>
              <a:rPr lang="en-US" dirty="0"/>
              <a:t> "Simon, Simon, behold, Satan demanded to have you, that he might sift you like wheat, </a:t>
            </a:r>
            <a:r>
              <a:rPr lang="en-US" baseline="30000" dirty="0"/>
              <a:t>32</a:t>
            </a:r>
            <a:r>
              <a:rPr lang="en-US" dirty="0"/>
              <a:t> but I have prayed for you that your faith may not fail. And when you have turned again, strengthen your brothers."</a:t>
            </a:r>
          </a:p>
        </p:txBody>
      </p:sp>
      <p:sp>
        <p:nvSpPr>
          <p:cNvPr id="4" name="Slide Number Placeholder 3"/>
          <p:cNvSpPr>
            <a:spLocks noGrp="1"/>
          </p:cNvSpPr>
          <p:nvPr>
            <p:ph type="sldNum" sz="quarter" idx="5"/>
          </p:nvPr>
        </p:nvSpPr>
        <p:spPr/>
        <p:txBody>
          <a:bodyPr/>
          <a:lstStyle/>
          <a:p>
            <a:fld id="{01F2A70B-78F2-4DCF-B53B-C990D2FAFB8A}" type="slidenum">
              <a:rPr lang="en-US" smtClean="0"/>
              <a:t>7</a:t>
            </a:fld>
            <a:endParaRPr lang="en-US"/>
          </a:p>
        </p:txBody>
      </p:sp>
    </p:spTree>
    <p:extLst>
      <p:ext uri="{BB962C8B-B14F-4D97-AF65-F5344CB8AC3E}">
        <p14:creationId xmlns:p14="http://schemas.microsoft.com/office/powerpoint/2010/main" val="246549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695325"/>
            <a:ext cx="4697413" cy="3522663"/>
          </a:xfrm>
        </p:spPr>
      </p:sp>
      <p:sp>
        <p:nvSpPr>
          <p:cNvPr id="3" name="Notes Placeholder 2"/>
          <p:cNvSpPr>
            <a:spLocks noGrp="1"/>
          </p:cNvSpPr>
          <p:nvPr>
            <p:ph type="body" idx="1"/>
          </p:nvPr>
        </p:nvSpPr>
        <p:spPr>
          <a:xfrm>
            <a:off x="370257" y="4495800"/>
            <a:ext cx="6084147" cy="3962400"/>
          </a:xfrm>
          <a:prstGeom prst="rect">
            <a:avLst/>
          </a:prstGeom>
        </p:spPr>
        <p:txBody>
          <a:bodyPr lIns="93177" tIns="46589" rIns="93177" bIns="46589"/>
          <a:lstStyle/>
          <a:p>
            <a:pPr lvl="0">
              <a:lnSpc>
                <a:spcPct val="107000"/>
              </a:lnSpc>
              <a:spcBef>
                <a:spcPts val="0"/>
              </a:spcBef>
              <a:spcAft>
                <a:spcPts val="600"/>
              </a:spcAft>
              <a:buFont typeface="Arial" panose="020B0604020202020204" pitchFamily="34" charset="0"/>
              <a:buNone/>
              <a:tabLst>
                <a:tab pos="457200" algn="l"/>
              </a:tabLst>
            </a:pPr>
            <a:r>
              <a:rPr lang="en-US" sz="1200" b="1" u="sng" dirty="0">
                <a:latin typeface="Arial" panose="020B0604020202020204" pitchFamily="34" charset="0"/>
                <a:ea typeface="Calibri" panose="020F0502020204030204" pitchFamily="34" charset="0"/>
                <a:cs typeface="Arial" panose="020B0604020202020204" pitchFamily="34" charset="0"/>
              </a:rPr>
              <a:t>Ruth 3:1</a:t>
            </a:r>
            <a:r>
              <a:rPr lang="en-US" sz="1200" dirty="0">
                <a:latin typeface="Arial" panose="020B0604020202020204" pitchFamily="34" charset="0"/>
                <a:ea typeface="Calibri" panose="020F0502020204030204" pitchFamily="34" charset="0"/>
                <a:cs typeface="Arial" panose="020B0604020202020204" pitchFamily="34" charset="0"/>
              </a:rPr>
              <a:t>  Then Naomi her mother-in-law said to her, "My daughter, should I not seek rest for you, that it may be well with you?</a:t>
            </a:r>
          </a:p>
          <a:p>
            <a:pPr lvl="0">
              <a:lnSpc>
                <a:spcPct val="107000"/>
              </a:lnSpc>
              <a:spcBef>
                <a:spcPts val="0"/>
              </a:spcBef>
              <a:spcAft>
                <a:spcPts val="600"/>
              </a:spcAft>
              <a:buFont typeface="Arial" panose="020B0604020202020204" pitchFamily="34" charset="0"/>
              <a:buNone/>
              <a:tabLst>
                <a:tab pos="457200" algn="l"/>
              </a:tabLst>
            </a:pPr>
            <a:endParaRPr lang="en-US" sz="1200"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Bef>
                <a:spcPts val="0"/>
              </a:spcBef>
              <a:spcAft>
                <a:spcPts val="600"/>
              </a:spcAft>
              <a:buFont typeface="Arial" panose="020B0604020202020204" pitchFamily="34" charset="0"/>
              <a:buNone/>
              <a:tabLst>
                <a:tab pos="457200" algn="l"/>
              </a:tabLst>
            </a:pPr>
            <a:r>
              <a:rPr lang="en-US" sz="1200" b="1" u="sng" dirty="0">
                <a:latin typeface="Arial" panose="020B0604020202020204" pitchFamily="34" charset="0"/>
                <a:ea typeface="Calibri" panose="020F0502020204030204" pitchFamily="34" charset="0"/>
                <a:cs typeface="Arial" panose="020B0604020202020204" pitchFamily="34" charset="0"/>
              </a:rPr>
              <a:t>Acts 20:35</a:t>
            </a:r>
            <a:r>
              <a:rPr lang="en-US" sz="1200" dirty="0">
                <a:latin typeface="Arial" panose="020B0604020202020204" pitchFamily="34" charset="0"/>
                <a:ea typeface="Calibri" panose="020F0502020204030204" pitchFamily="34" charset="0"/>
                <a:cs typeface="Arial" panose="020B0604020202020204" pitchFamily="34" charset="0"/>
              </a:rPr>
              <a:t>  In all things I have shown you that by working hard in this way we must help the weak and remember the words of the Lord Jesus, how he himself said, 'It is more blessed to give than to receive.’”</a:t>
            </a:r>
          </a:p>
          <a:p>
            <a:pPr lvl="0">
              <a:lnSpc>
                <a:spcPct val="107000"/>
              </a:lnSpc>
              <a:spcBef>
                <a:spcPts val="0"/>
              </a:spcBef>
              <a:spcAft>
                <a:spcPts val="600"/>
              </a:spcAft>
              <a:buFont typeface="Arial" panose="020B0604020202020204" pitchFamily="34" charset="0"/>
              <a:buNone/>
              <a:tabLst>
                <a:tab pos="457200" algn="l"/>
              </a:tabLst>
            </a:pPr>
            <a:endParaRPr lang="en-US" sz="1200"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Bef>
                <a:spcPts val="0"/>
              </a:spcBef>
              <a:spcAft>
                <a:spcPts val="600"/>
              </a:spcAft>
              <a:buFont typeface="Arial" panose="020B0604020202020204" pitchFamily="34" charset="0"/>
              <a:buNone/>
              <a:tabLst>
                <a:tab pos="457200" algn="l"/>
              </a:tabLst>
            </a:pPr>
            <a:r>
              <a:rPr lang="en-US" sz="1200" b="1" u="sng" dirty="0">
                <a:latin typeface="Arial" panose="020B0604020202020204" pitchFamily="34" charset="0"/>
                <a:ea typeface="Calibri" panose="020F0502020204030204" pitchFamily="34" charset="0"/>
                <a:cs typeface="Arial" panose="020B0604020202020204" pitchFamily="34" charset="0"/>
              </a:rPr>
              <a:t>Philippians 4:10</a:t>
            </a:r>
            <a:r>
              <a:rPr lang="en-US" sz="1200" dirty="0">
                <a:latin typeface="Arial" panose="020B0604020202020204" pitchFamily="34" charset="0"/>
                <a:ea typeface="Calibri" panose="020F0502020204030204" pitchFamily="34" charset="0"/>
                <a:cs typeface="Arial" panose="020B0604020202020204" pitchFamily="34" charset="0"/>
              </a:rPr>
              <a:t>  I rejoiced in the Lord greatly that now at length you have revived your concern for me. You were indeed concerned for me, but you had no opportunity.</a:t>
            </a:r>
          </a:p>
          <a:p>
            <a:pPr lvl="0">
              <a:lnSpc>
                <a:spcPct val="107000"/>
              </a:lnSpc>
              <a:spcBef>
                <a:spcPts val="0"/>
              </a:spcBef>
              <a:spcAft>
                <a:spcPts val="600"/>
              </a:spcAft>
              <a:buFont typeface="Arial" panose="020B0604020202020204" pitchFamily="34" charset="0"/>
              <a:buNone/>
              <a:tabLst>
                <a:tab pos="457200" algn="l"/>
              </a:tabLst>
            </a:pPr>
            <a:endParaRPr lang="en-US" sz="1200"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Bef>
                <a:spcPts val="0"/>
              </a:spcBef>
              <a:spcAft>
                <a:spcPts val="600"/>
              </a:spcAft>
              <a:buFont typeface="Arial" panose="020B0604020202020204" pitchFamily="34" charset="0"/>
              <a:buChar char="-"/>
              <a:tabLst>
                <a:tab pos="457200" algn="l"/>
              </a:tabLst>
            </a:pPr>
            <a:r>
              <a:rPr lang="en-US" sz="1200" dirty="0">
                <a:latin typeface="Arial" panose="020B0604020202020204" pitchFamily="34" charset="0"/>
                <a:ea typeface="Calibri" panose="020F0502020204030204" pitchFamily="34" charset="0"/>
                <a:cs typeface="Arial" panose="020B0604020202020204" pitchFamily="34" charset="0"/>
              </a:rPr>
              <a:t>“It’s a Wonderful Life”</a:t>
            </a:r>
          </a:p>
          <a:p>
            <a:pPr lvl="0">
              <a:lnSpc>
                <a:spcPct val="107000"/>
              </a:lnSpc>
              <a:spcBef>
                <a:spcPts val="0"/>
              </a:spcBef>
              <a:spcAft>
                <a:spcPts val="600"/>
              </a:spcAft>
              <a:buFont typeface="Arial" panose="020B0604020202020204" pitchFamily="34" charset="0"/>
              <a:buNone/>
              <a:tabLst>
                <a:tab pos="457200" algn="l"/>
              </a:tabLst>
            </a:pPr>
            <a:endParaRPr lang="en-US" sz="1200"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Bef>
                <a:spcPts val="0"/>
              </a:spcBef>
              <a:spcAft>
                <a:spcPts val="600"/>
              </a:spcAft>
              <a:buFont typeface="Arial" panose="020B0604020202020204" pitchFamily="34" charset="0"/>
              <a:buChar char="-"/>
              <a:tabLst>
                <a:tab pos="457200" algn="l"/>
              </a:tabLst>
            </a:pPr>
            <a:r>
              <a:rPr lang="en-US" sz="1200" dirty="0">
                <a:latin typeface="Arial" panose="020B0604020202020204" pitchFamily="34" charset="0"/>
                <a:ea typeface="Calibri" panose="020F0502020204030204" pitchFamily="34" charset="0"/>
                <a:cs typeface="Arial" panose="020B0604020202020204" pitchFamily="34" charset="0"/>
              </a:rPr>
              <a:t>“The Grinch”</a:t>
            </a:r>
          </a:p>
        </p:txBody>
      </p:sp>
      <p:sp>
        <p:nvSpPr>
          <p:cNvPr id="4" name="Slide Number Placeholder 3"/>
          <p:cNvSpPr>
            <a:spLocks noGrp="1"/>
          </p:cNvSpPr>
          <p:nvPr>
            <p:ph type="sldNum" sz="quarter" idx="5"/>
          </p:nvPr>
        </p:nvSpPr>
        <p:spPr/>
        <p:txBody>
          <a:bodyPr/>
          <a:lstStyle/>
          <a:p>
            <a:fld id="{01F2A70B-78F2-4DCF-B53B-C990D2FAFB8A}" type="slidenum">
              <a:rPr lang="en-US" smtClean="0"/>
              <a:t>8</a:t>
            </a:fld>
            <a:endParaRPr lang="en-US"/>
          </a:p>
        </p:txBody>
      </p:sp>
    </p:spTree>
    <p:extLst>
      <p:ext uri="{BB962C8B-B14F-4D97-AF65-F5344CB8AC3E}">
        <p14:creationId xmlns:p14="http://schemas.microsoft.com/office/powerpoint/2010/main" val="2265245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4525" y="695325"/>
            <a:ext cx="5892800" cy="4419600"/>
          </a:xfrm>
        </p:spPr>
      </p:sp>
      <p:sp>
        <p:nvSpPr>
          <p:cNvPr id="3" name="Notes Placeholder 2"/>
          <p:cNvSpPr>
            <a:spLocks noGrp="1"/>
          </p:cNvSpPr>
          <p:nvPr>
            <p:ph type="body" idx="1"/>
          </p:nvPr>
        </p:nvSpPr>
        <p:spPr>
          <a:xfrm>
            <a:off x="701040" y="5345430"/>
            <a:ext cx="5764107" cy="3253740"/>
          </a:xfrm>
          <a:prstGeom prst="rect">
            <a:avLst/>
          </a:prstGeom>
        </p:spPr>
        <p:txBody>
          <a:bodyPr lIns="93177" tIns="46589" rIns="93177" bIns="46589"/>
          <a:lstStyle/>
          <a:p>
            <a:pPr lvl="0">
              <a:lnSpc>
                <a:spcPct val="107000"/>
              </a:lnSpc>
              <a:spcBef>
                <a:spcPts val="0"/>
              </a:spcBef>
              <a:spcAft>
                <a:spcPts val="600"/>
              </a:spcAft>
              <a:buFont typeface="Arial" panose="020B0604020202020204" pitchFamily="34" charset="0"/>
              <a:buNone/>
              <a:tabLst>
                <a:tab pos="457200" algn="l"/>
              </a:tabLst>
            </a:pPr>
            <a:endParaRPr lang="en-US" sz="12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1F2A70B-78F2-4DCF-B53B-C990D2FAFB8A}" type="slidenum">
              <a:rPr lang="en-US" smtClean="0"/>
              <a:t>9</a:t>
            </a:fld>
            <a:endParaRPr lang="en-US"/>
          </a:p>
        </p:txBody>
      </p:sp>
    </p:spTree>
    <p:extLst>
      <p:ext uri="{BB962C8B-B14F-4D97-AF65-F5344CB8AC3E}">
        <p14:creationId xmlns:p14="http://schemas.microsoft.com/office/powerpoint/2010/main" val="2708198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10</a:t>
            </a:fld>
            <a:endParaRPr lang="en-US"/>
          </a:p>
        </p:txBody>
      </p:sp>
    </p:spTree>
    <p:extLst>
      <p:ext uri="{BB962C8B-B14F-4D97-AF65-F5344CB8AC3E}">
        <p14:creationId xmlns:p14="http://schemas.microsoft.com/office/powerpoint/2010/main" val="2407329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107" y="1905000"/>
            <a:ext cx="6859786" cy="2667000"/>
          </a:xfrm>
        </p:spPr>
        <p:txBody>
          <a:bodyPr>
            <a:noAutofit/>
          </a:bodyPr>
          <a:lstStyle>
            <a:lvl1pPr>
              <a:defRPr sz="4051"/>
            </a:lvl1pPr>
          </a:lstStyle>
          <a:p>
            <a:r>
              <a:rPr lang="en-US"/>
              <a:t>Click to edit Master title style</a:t>
            </a:r>
            <a:endParaRPr/>
          </a:p>
        </p:txBody>
      </p:sp>
      <p:grpSp>
        <p:nvGrpSpPr>
          <p:cNvPr id="256" name="line" descr="Line graphic"/>
          <p:cNvGrpSpPr/>
          <p:nvPr/>
        </p:nvGrpSpPr>
        <p:grpSpPr bwMode="invGray">
          <a:xfrm>
            <a:off x="1188982" y="4724400"/>
            <a:ext cx="6475638"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grpSp>
      <p:sp>
        <p:nvSpPr>
          <p:cNvPr id="3" name="Subtitle 2"/>
          <p:cNvSpPr>
            <a:spLocks noGrp="1"/>
          </p:cNvSpPr>
          <p:nvPr>
            <p:ph type="subTitle" idx="1"/>
          </p:nvPr>
        </p:nvSpPr>
        <p:spPr>
          <a:xfrm>
            <a:off x="1142107" y="5105400"/>
            <a:ext cx="6859786" cy="1066800"/>
          </a:xfrm>
        </p:spPr>
        <p:txBody>
          <a:bodyPr/>
          <a:lstStyle>
            <a:lvl1pPr marL="0" indent="0" algn="l">
              <a:spcBef>
                <a:spcPts val="0"/>
              </a:spcBef>
              <a:buNone/>
              <a:defRPr>
                <a:solidFill>
                  <a:schemeClr val="tx1">
                    <a:tint val="75000"/>
                  </a:schemeClr>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2108" y="274638"/>
            <a:ext cx="6859785" cy="1020762"/>
          </a:xfrm>
        </p:spPr>
        <p:txBody>
          <a:bodyPr/>
          <a:lstStyle/>
          <a:p>
            <a:r>
              <a:rPr lang="en-US"/>
              <a:t>Click to edit Master title style</a:t>
            </a:r>
            <a:endParaRPr/>
          </a:p>
        </p:txBody>
      </p:sp>
      <p:grpSp>
        <p:nvGrpSpPr>
          <p:cNvPr id="167" name="line" descr="Line graphic"/>
          <p:cNvGrpSpPr/>
          <p:nvPr/>
        </p:nvGrpSpPr>
        <p:grpSpPr bwMode="invGray">
          <a:xfrm>
            <a:off x="1142108" y="1514475"/>
            <a:ext cx="7929246"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3" name="Content Placeholder 2"/>
          <p:cNvSpPr>
            <a:spLocks noGrp="1"/>
          </p:cNvSpPr>
          <p:nvPr>
            <p:ph idx="1"/>
          </p:nvPr>
        </p:nvSpPr>
        <p:spPr/>
        <p:txBody>
          <a:bodyPr/>
          <a:lstStyle>
            <a:lvl2pPr marL="411590">
              <a:defRPr/>
            </a:lvl2pPr>
            <a:lvl3pPr marL="583085">
              <a:defRPr/>
            </a:lvl3pPr>
            <a:lvl4pPr marL="754581">
              <a:defRPr/>
            </a:lvl4pPr>
            <a:lvl5pPr marL="926077">
              <a:defRPr/>
            </a:lvl5pPr>
            <a:lvl6pPr marL="1097573">
              <a:defRPr baseline="0"/>
            </a:lvl6pPr>
            <a:lvl7pPr marL="1269068">
              <a:defRPr baseline="0"/>
            </a:lvl7pPr>
            <a:lvl8pPr marL="1440564">
              <a:defRPr baseline="0"/>
            </a:lvl8pPr>
            <a:lvl9pPr marL="1612060">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12/24/2022</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2107" y="1905000"/>
            <a:ext cx="6859786" cy="2667000"/>
          </a:xfrm>
        </p:spPr>
        <p:txBody>
          <a:bodyPr anchor="b">
            <a:noAutofit/>
          </a:bodyPr>
          <a:lstStyle>
            <a:lvl1pPr algn="l">
              <a:defRPr sz="3301" b="0" cap="none" baseline="0"/>
            </a:lvl1pPr>
          </a:lstStyle>
          <a:p>
            <a:r>
              <a:rPr lang="en-US"/>
              <a:t>Click to edit Master title style</a:t>
            </a:r>
            <a:endParaRPr/>
          </a:p>
        </p:txBody>
      </p:sp>
      <p:grpSp>
        <p:nvGrpSpPr>
          <p:cNvPr id="255" name="line" descr="Line graphic"/>
          <p:cNvGrpSpPr/>
          <p:nvPr/>
        </p:nvGrpSpPr>
        <p:grpSpPr bwMode="invGray">
          <a:xfrm>
            <a:off x="1188982" y="4724400"/>
            <a:ext cx="6475638"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grpSp>
      <p:sp>
        <p:nvSpPr>
          <p:cNvPr id="3" name="Text Placeholder 2"/>
          <p:cNvSpPr>
            <a:spLocks noGrp="1"/>
          </p:cNvSpPr>
          <p:nvPr>
            <p:ph type="body" idx="1"/>
          </p:nvPr>
        </p:nvSpPr>
        <p:spPr>
          <a:xfrm>
            <a:off x="1142107" y="5102526"/>
            <a:ext cx="6859786" cy="1069675"/>
          </a:xfrm>
        </p:spPr>
        <p:txBody>
          <a:bodyPr anchor="t">
            <a:normAutofit/>
          </a:bodyPr>
          <a:lstStyle>
            <a:lvl1pPr marL="0" indent="0">
              <a:spcBef>
                <a:spcPts val="0"/>
              </a:spcBef>
              <a:buNone/>
              <a:defRPr sz="1800">
                <a:solidFill>
                  <a:schemeClr val="tx1">
                    <a:tint val="75000"/>
                  </a:schemeClr>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12/24/2022</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2108" y="274638"/>
            <a:ext cx="6859785" cy="1020762"/>
          </a:xfrm>
        </p:spPr>
        <p:txBody>
          <a:bodyPr/>
          <a:lstStyle/>
          <a:p>
            <a:r>
              <a:rPr lang="en-US"/>
              <a:t>Click to edit Master title style</a:t>
            </a:r>
            <a:endParaRPr/>
          </a:p>
        </p:txBody>
      </p:sp>
      <p:grpSp>
        <p:nvGrpSpPr>
          <p:cNvPr id="158" name="line" descr="Line graphic"/>
          <p:cNvGrpSpPr/>
          <p:nvPr/>
        </p:nvGrpSpPr>
        <p:grpSpPr bwMode="invGray">
          <a:xfrm>
            <a:off x="1142108" y="1514475"/>
            <a:ext cx="7929246"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3" name="Content Placeholder 2"/>
          <p:cNvSpPr>
            <a:spLocks noGrp="1"/>
          </p:cNvSpPr>
          <p:nvPr>
            <p:ph sz="half" idx="1"/>
          </p:nvPr>
        </p:nvSpPr>
        <p:spPr>
          <a:xfrm>
            <a:off x="1142107" y="1905000"/>
            <a:ext cx="3315563" cy="4267200"/>
          </a:xfrm>
        </p:spPr>
        <p:txBody>
          <a:bodyPr>
            <a:normAutofit/>
          </a:bodyPr>
          <a:lstStyle>
            <a:lvl1pPr>
              <a:defRPr sz="1800"/>
            </a:lvl1pPr>
            <a:lvl2pPr>
              <a:defRPr sz="1500"/>
            </a:lvl2pPr>
            <a:lvl3pPr>
              <a:defRPr sz="1350"/>
            </a:lvl3pPr>
            <a:lvl4pPr>
              <a:defRPr sz="1200"/>
            </a:lvl4pPr>
            <a:lvl5pPr>
              <a:defRPr sz="1200"/>
            </a:lvl5pPr>
            <a:lvl6pPr marL="1468003">
              <a:defRPr sz="1200"/>
            </a:lvl6pPr>
            <a:lvl7pPr marL="1468003">
              <a:defRPr sz="1200" baseline="0"/>
            </a:lvl7pPr>
            <a:lvl8pPr marL="1468003">
              <a:defRPr sz="1200" baseline="0"/>
            </a:lvl8pPr>
            <a:lvl9pPr marL="1468003">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86332" y="1905000"/>
            <a:ext cx="3315562" cy="4267200"/>
          </a:xfrm>
        </p:spPr>
        <p:txBody>
          <a:bodyPr>
            <a:normAutofit/>
          </a:bodyPr>
          <a:lstStyle>
            <a:lvl1pPr>
              <a:defRPr sz="1800"/>
            </a:lvl1pPr>
            <a:lvl2pPr>
              <a:defRPr sz="1500"/>
            </a:lvl2pPr>
            <a:lvl3pPr>
              <a:defRPr sz="1350"/>
            </a:lvl3pPr>
            <a:lvl4pPr>
              <a:defRPr sz="1200"/>
            </a:lvl4pPr>
            <a:lvl5pPr>
              <a:defRPr sz="1200"/>
            </a:lvl5pPr>
            <a:lvl6pPr marL="1468003">
              <a:defRPr sz="1200"/>
            </a:lvl6pPr>
            <a:lvl7pPr marL="1468003">
              <a:defRPr sz="1200"/>
            </a:lvl7pPr>
            <a:lvl8pPr marL="1468003">
              <a:defRPr sz="1200" baseline="0"/>
            </a:lvl8pPr>
            <a:lvl9pPr marL="1468003">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12/24/2022</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2108" y="274638"/>
            <a:ext cx="6859785"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142108" y="1514475"/>
            <a:ext cx="7929246"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3" name="Text Placeholder 2"/>
          <p:cNvSpPr>
            <a:spLocks noGrp="1"/>
          </p:cNvSpPr>
          <p:nvPr>
            <p:ph type="body" idx="1"/>
          </p:nvPr>
        </p:nvSpPr>
        <p:spPr>
          <a:xfrm>
            <a:off x="1142107" y="1905000"/>
            <a:ext cx="3313277" cy="762000"/>
          </a:xfrm>
        </p:spPr>
        <p:txBody>
          <a:bodyPr anchor="ctr"/>
          <a:lstStyle>
            <a:lvl1pPr marL="0" indent="0">
              <a:spcBef>
                <a:spcPts val="0"/>
              </a:spcBef>
              <a:buNone/>
              <a:defRPr sz="1800" b="0"/>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1142107" y="2819400"/>
            <a:ext cx="3313277" cy="3352801"/>
          </a:xfrm>
        </p:spPr>
        <p:txBody>
          <a:bodyPr/>
          <a:lstStyle>
            <a:lvl1pPr>
              <a:defRPr sz="1800"/>
            </a:lvl1pPr>
            <a:lvl2pPr>
              <a:defRPr sz="1500"/>
            </a:lvl2pPr>
            <a:lvl3pPr>
              <a:defRPr sz="1350"/>
            </a:lvl3pPr>
            <a:lvl4pPr>
              <a:defRPr sz="1200"/>
            </a:lvl4pPr>
            <a:lvl5pPr>
              <a:defRPr sz="1200"/>
            </a:lvl5pPr>
            <a:lvl6pPr marL="1468003">
              <a:defRPr sz="1200"/>
            </a:lvl6pPr>
            <a:lvl7pPr marL="1468003">
              <a:defRPr sz="1200" baseline="0"/>
            </a:lvl7pPr>
            <a:lvl8pPr marL="1468003">
              <a:defRPr sz="1200" baseline="0"/>
            </a:lvl8pPr>
            <a:lvl9pPr marL="1468003">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688616" y="1905000"/>
            <a:ext cx="3313277" cy="762000"/>
          </a:xfrm>
        </p:spPr>
        <p:txBody>
          <a:bodyPr anchor="ctr"/>
          <a:lstStyle>
            <a:lvl1pPr marL="0" indent="0">
              <a:spcBef>
                <a:spcPts val="0"/>
              </a:spcBef>
              <a:buNone/>
              <a:defRPr sz="1800" b="0"/>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8616" y="2819400"/>
            <a:ext cx="3313277" cy="3352801"/>
          </a:xfrm>
        </p:spPr>
        <p:txBody>
          <a:bodyPr/>
          <a:lstStyle>
            <a:lvl1pPr>
              <a:defRPr sz="1800"/>
            </a:lvl1pPr>
            <a:lvl2pPr>
              <a:defRPr sz="1500"/>
            </a:lvl2pPr>
            <a:lvl3pPr>
              <a:defRPr sz="1350"/>
            </a:lvl3pPr>
            <a:lvl4pPr>
              <a:defRPr sz="1200"/>
            </a:lvl4pPr>
            <a:lvl5pPr marL="1468003">
              <a:defRPr sz="1200"/>
            </a:lvl5pPr>
            <a:lvl6pPr marL="1468003">
              <a:defRPr sz="1200"/>
            </a:lvl6pPr>
            <a:lvl7pPr marL="1468003">
              <a:defRPr sz="1200"/>
            </a:lvl7pPr>
            <a:lvl8pPr marL="1468003">
              <a:defRPr sz="1200"/>
            </a:lvl8pPr>
            <a:lvl9pPr marL="1468003">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12/24/2022</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156" name="line" descr="Line graphic"/>
          <p:cNvGrpSpPr/>
          <p:nvPr/>
        </p:nvGrpSpPr>
        <p:grpSpPr bwMode="invGray">
          <a:xfrm>
            <a:off x="1142108" y="1514475"/>
            <a:ext cx="7929246"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12/24/2022</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12/24/2022</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464684"/>
          </a:xfrm>
        </p:spPr>
        <p:txBody>
          <a:bodyPr anchor="b">
            <a:noAutofit/>
          </a:bodyPr>
          <a:lstStyle>
            <a:lvl1pPr algn="l">
              <a:defRPr sz="2401" b="0"/>
            </a:lvl1pPr>
          </a:lstStyle>
          <a:p>
            <a:endParaRPr dirty="0"/>
          </a:p>
        </p:txBody>
      </p:sp>
      <p:sp>
        <p:nvSpPr>
          <p:cNvPr id="4" name="Text Placeholder 3"/>
          <p:cNvSpPr>
            <a:spLocks noGrp="1"/>
          </p:cNvSpPr>
          <p:nvPr>
            <p:ph type="body" sz="half" idx="2"/>
          </p:nvPr>
        </p:nvSpPr>
        <p:spPr>
          <a:xfrm>
            <a:off x="334960" y="1268141"/>
            <a:ext cx="1768951" cy="2743200"/>
          </a:xfrm>
        </p:spPr>
        <p:txBody>
          <a:bodyPr anchor="b">
            <a:normAutofit/>
          </a:bodyPr>
          <a:lstStyle>
            <a:lvl1pPr marL="0" indent="0">
              <a:spcBef>
                <a:spcPts val="900"/>
              </a:spcBef>
              <a:buNone/>
              <a:defRPr sz="120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3" name="Content Placeholder 2"/>
          <p:cNvSpPr>
            <a:spLocks noGrp="1"/>
          </p:cNvSpPr>
          <p:nvPr>
            <p:ph idx="1"/>
          </p:nvPr>
        </p:nvSpPr>
        <p:spPr>
          <a:xfrm>
            <a:off x="2514064" y="1269820"/>
            <a:ext cx="6082149" cy="4950793"/>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baseline="0"/>
            </a:lvl7pPr>
            <a:lvl8pPr>
              <a:defRPr sz="1200" baseline="0"/>
            </a:lvl8pPr>
            <a:lvl9pPr>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615" name="frame" descr="Box graphic"/>
          <p:cNvGrpSpPr/>
          <p:nvPr/>
        </p:nvGrpSpPr>
        <p:grpSpPr bwMode="invGray">
          <a:xfrm>
            <a:off x="2285404" y="967924"/>
            <a:ext cx="6631127" cy="5615439"/>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108" y="274638"/>
            <a:ext cx="6859785" cy="1020762"/>
          </a:xfrm>
        </p:spPr>
        <p:txBody>
          <a:bodyPr anchor="b">
            <a:noAutofit/>
          </a:bodyPr>
          <a:lstStyle>
            <a:lvl1pPr algn="l">
              <a:defRPr sz="2401"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309719" y="1884311"/>
            <a:ext cx="4253068" cy="4041648"/>
          </a:xfrm>
          <a:solidFill>
            <a:schemeClr val="bg1"/>
          </a:solidFill>
        </p:spPr>
        <p:txBody>
          <a:bodyPr tIns="914400">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a:t>Click icon to add picture</a:t>
            </a:r>
            <a:endParaRPr/>
          </a:p>
        </p:txBody>
      </p:sp>
      <p:grpSp>
        <p:nvGrpSpPr>
          <p:cNvPr id="614" name="frame" descr="Box graphic"/>
          <p:cNvGrpSpPr/>
          <p:nvPr/>
        </p:nvGrpSpPr>
        <p:grpSpPr bwMode="invGray">
          <a:xfrm flipH="1">
            <a:off x="1085908" y="1630822"/>
            <a:ext cx="4719500"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sp>
        <p:nvSpPr>
          <p:cNvPr id="4" name="Text Placeholder 3"/>
          <p:cNvSpPr>
            <a:spLocks noGrp="1"/>
          </p:cNvSpPr>
          <p:nvPr>
            <p:ph type="body" sz="half" idx="2"/>
          </p:nvPr>
        </p:nvSpPr>
        <p:spPr>
          <a:xfrm>
            <a:off x="5931014" y="3411748"/>
            <a:ext cx="2057936" cy="2743200"/>
          </a:xfrm>
        </p:spPr>
        <p:txBody>
          <a:bodyPr anchor="b">
            <a:normAutofit/>
          </a:bodyPr>
          <a:lstStyle>
            <a:lvl1pPr marL="0" indent="0">
              <a:spcBef>
                <a:spcPts val="900"/>
              </a:spcBef>
              <a:buNone/>
              <a:defRPr sz="120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12/24/2022</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142108" y="1514475"/>
            <a:ext cx="7929246"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3" name="Vertical Text Placeholder 2"/>
          <p:cNvSpPr>
            <a:spLocks noGrp="1"/>
          </p:cNvSpPr>
          <p:nvPr>
            <p:ph type="body" orient="vert" idx="1"/>
          </p:nvPr>
        </p:nvSpPr>
        <p:spPr/>
        <p:txBody>
          <a:bodyPr vert="eaVert"/>
          <a:lstStyle>
            <a:lvl5pPr>
              <a:defRPr/>
            </a:lvl5pPr>
            <a:lvl6pPr marL="1468003">
              <a:defRPr/>
            </a:lvl6pPr>
            <a:lvl7pPr marL="1468003">
              <a:defRPr/>
            </a:lvl7pPr>
            <a:lvl8pPr marL="1468003">
              <a:defRPr/>
            </a:lvl8pPr>
            <a:lvl9pPr marL="1468003">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12/24/2022</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73233" y="274640"/>
            <a:ext cx="1028968" cy="5901747"/>
          </a:xfrm>
        </p:spPr>
        <p:txBody>
          <a:bodyPr vert="eaVert"/>
          <a:lstStyle/>
          <a:p>
            <a:r>
              <a:rPr lang="en-US"/>
              <a:t>Click to edit Master title style</a:t>
            </a:r>
            <a:endParaRPr/>
          </a:p>
        </p:txBody>
      </p:sp>
      <p:grpSp>
        <p:nvGrpSpPr>
          <p:cNvPr id="7" name="line" descr="Line graphic"/>
          <p:cNvGrpSpPr/>
          <p:nvPr/>
        </p:nvGrpSpPr>
        <p:grpSpPr bwMode="invGray">
          <a:xfrm rot="5400000">
            <a:off x="4338754" y="3480593"/>
            <a:ext cx="6492240" cy="48019"/>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3" name="Vertical Text Placeholder 2"/>
          <p:cNvSpPr>
            <a:spLocks noGrp="1"/>
          </p:cNvSpPr>
          <p:nvPr>
            <p:ph type="body" orient="vert" idx="1" hasCustomPrompt="1"/>
          </p:nvPr>
        </p:nvSpPr>
        <p:spPr>
          <a:xfrm>
            <a:off x="456128" y="277814"/>
            <a:ext cx="6859787" cy="5898573"/>
          </a:xfrm>
        </p:spPr>
        <p:txBody>
          <a:bodyPr vert="eaVert"/>
          <a:lstStyle>
            <a:lvl5pPr>
              <a:defRPr/>
            </a:lvl5pPr>
            <a:lvl6pPr marL="946656"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12/24/2022</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8" y="274638"/>
            <a:ext cx="6859785"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42108" y="1905000"/>
            <a:ext cx="6859786"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142107" y="6400801"/>
            <a:ext cx="4744685" cy="2762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6058287" y="6400801"/>
            <a:ext cx="933137" cy="276226"/>
          </a:xfrm>
          <a:prstGeom prst="rect">
            <a:avLst/>
          </a:prstGeom>
        </p:spPr>
        <p:txBody>
          <a:bodyPr vert="horz" lIns="91440" tIns="45720" rIns="91440" bIns="45720" rtlCol="0" anchor="ctr"/>
          <a:lstStyle>
            <a:lvl1pPr algn="r">
              <a:defRPr sz="900">
                <a:solidFill>
                  <a:schemeClr val="tx1">
                    <a:tint val="75000"/>
                  </a:schemeClr>
                </a:solidFill>
              </a:defRPr>
            </a:lvl1pPr>
          </a:lstStyle>
          <a:p>
            <a:fld id="{9AFE8FB1-0A7A-443E-AAF7-31D4FA1AA312}" type="datetimeFigureOut">
              <a:rPr lang="en-US" smtClean="0"/>
              <a:pPr/>
              <a:t>12/24/2022</a:t>
            </a:fld>
            <a:endParaRPr lang="en-US" dirty="0"/>
          </a:p>
        </p:txBody>
      </p:sp>
      <p:sp>
        <p:nvSpPr>
          <p:cNvPr id="6" name="Slide Number Placeholder 5"/>
          <p:cNvSpPr>
            <a:spLocks noGrp="1"/>
          </p:cNvSpPr>
          <p:nvPr>
            <p:ph type="sldNum" sz="quarter" idx="4"/>
          </p:nvPr>
        </p:nvSpPr>
        <p:spPr>
          <a:xfrm>
            <a:off x="7144419" y="6400801"/>
            <a:ext cx="857475" cy="276226"/>
          </a:xfrm>
          <a:prstGeom prst="rect">
            <a:avLst/>
          </a:prstGeom>
        </p:spPr>
        <p:txBody>
          <a:bodyPr vert="horz" lIns="91440" tIns="45720" rIns="91440" bIns="45720" rtlCol="0" anchor="ctr"/>
          <a:lstStyle>
            <a:lvl1pPr algn="r">
              <a:defRPr sz="9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983" rtl="0" eaLnBrk="1" latinLnBrk="0" hangingPunct="1">
        <a:lnSpc>
          <a:spcPct val="90000"/>
        </a:lnSpc>
        <a:spcBef>
          <a:spcPct val="0"/>
        </a:spcBef>
        <a:buNone/>
        <a:defRPr sz="2401" kern="1200">
          <a:solidFill>
            <a:schemeClr val="tx1"/>
          </a:solidFill>
          <a:latin typeface="+mj-lt"/>
          <a:ea typeface="+mj-ea"/>
          <a:cs typeface="+mj-cs"/>
        </a:defRPr>
      </a:lvl1pPr>
    </p:titleStyle>
    <p:bodyStyle>
      <a:lvl1pPr marL="205795" indent="-205795" algn="l" defTabSz="685983" rtl="0" eaLnBrk="1" latinLnBrk="0" hangingPunct="1">
        <a:lnSpc>
          <a:spcPct val="90000"/>
        </a:lnSpc>
        <a:spcBef>
          <a:spcPts val="1350"/>
        </a:spcBef>
        <a:buSzPct val="100000"/>
        <a:buFont typeface="Arial" pitchFamily="34" charset="0"/>
        <a:buChar char="▪"/>
        <a:defRPr sz="1800" kern="1200">
          <a:solidFill>
            <a:schemeClr val="tx1"/>
          </a:solidFill>
          <a:latin typeface="+mn-lt"/>
          <a:ea typeface="+mn-ea"/>
          <a:cs typeface="+mn-cs"/>
        </a:defRPr>
      </a:lvl1pPr>
      <a:lvl2pPr marL="432169" indent="-205795" algn="l" defTabSz="685983" rtl="0" eaLnBrk="1" latinLnBrk="0" hangingPunct="1">
        <a:lnSpc>
          <a:spcPct val="90000"/>
        </a:lnSpc>
        <a:spcBef>
          <a:spcPts val="450"/>
        </a:spcBef>
        <a:buSzPct val="100000"/>
        <a:buFont typeface="Consolas" pitchFamily="49" charset="0"/>
        <a:buChar char="–"/>
        <a:defRPr sz="1500" kern="1200">
          <a:solidFill>
            <a:schemeClr val="tx1"/>
          </a:solidFill>
          <a:latin typeface="+mn-lt"/>
          <a:ea typeface="+mn-ea"/>
          <a:cs typeface="+mn-cs"/>
        </a:defRPr>
      </a:lvl2pPr>
      <a:lvl3pPr marL="603665" indent="-171496" algn="l" defTabSz="685983" rtl="0" eaLnBrk="1" latinLnBrk="0" hangingPunct="1">
        <a:lnSpc>
          <a:spcPct val="90000"/>
        </a:lnSpc>
        <a:spcBef>
          <a:spcPts val="450"/>
        </a:spcBef>
        <a:buSzPct val="100000"/>
        <a:buFont typeface="Arial" pitchFamily="34" charset="0"/>
        <a:buChar char="▪"/>
        <a:defRPr sz="1350" kern="1200">
          <a:solidFill>
            <a:schemeClr val="tx1"/>
          </a:solidFill>
          <a:latin typeface="+mn-lt"/>
          <a:ea typeface="+mn-ea"/>
          <a:cs typeface="+mn-cs"/>
        </a:defRPr>
      </a:lvl3pPr>
      <a:lvl4pPr marL="775161" indent="-171496" algn="l" defTabSz="685983" rtl="0" eaLnBrk="1" latinLnBrk="0" hangingPunct="1">
        <a:lnSpc>
          <a:spcPct val="90000"/>
        </a:lnSpc>
        <a:spcBef>
          <a:spcPts val="450"/>
        </a:spcBef>
        <a:buSzPct val="100000"/>
        <a:buFont typeface="Consolas" pitchFamily="49" charset="0"/>
        <a:buChar char="–"/>
        <a:defRPr sz="1200" kern="1200">
          <a:solidFill>
            <a:schemeClr val="tx1"/>
          </a:solidFill>
          <a:latin typeface="+mn-lt"/>
          <a:ea typeface="+mn-ea"/>
          <a:cs typeface="+mn-cs"/>
        </a:defRPr>
      </a:lvl4pPr>
      <a:lvl5pPr marL="946656" indent="-171496" algn="l" defTabSz="685983" rtl="0" eaLnBrk="1" latinLnBrk="0" hangingPunct="1">
        <a:lnSpc>
          <a:spcPct val="90000"/>
        </a:lnSpc>
        <a:spcBef>
          <a:spcPts val="450"/>
        </a:spcBef>
        <a:buSzPct val="100000"/>
        <a:buFont typeface="Arial" pitchFamily="34" charset="0"/>
        <a:buChar char="▪"/>
        <a:defRPr sz="1200" kern="1200">
          <a:solidFill>
            <a:schemeClr val="tx1"/>
          </a:solidFill>
          <a:latin typeface="+mn-lt"/>
          <a:ea typeface="+mn-ea"/>
          <a:cs typeface="+mn-cs"/>
        </a:defRPr>
      </a:lvl5pPr>
      <a:lvl6pPr marL="1118152" indent="-171496" algn="l" defTabSz="685983" rtl="0" eaLnBrk="1" latinLnBrk="0" hangingPunct="1">
        <a:lnSpc>
          <a:spcPct val="90000"/>
        </a:lnSpc>
        <a:spcBef>
          <a:spcPts val="450"/>
        </a:spcBef>
        <a:buSzPct val="100000"/>
        <a:buFont typeface="Consolas" pitchFamily="49" charset="0"/>
        <a:buChar char="–"/>
        <a:defRPr sz="1200" kern="1200">
          <a:solidFill>
            <a:schemeClr val="tx1"/>
          </a:solidFill>
          <a:latin typeface="+mn-lt"/>
          <a:ea typeface="+mn-ea"/>
          <a:cs typeface="+mn-cs"/>
        </a:defRPr>
      </a:lvl6pPr>
      <a:lvl7pPr marL="1289648" indent="-171496" algn="l" defTabSz="685983" rtl="0" eaLnBrk="1" latinLnBrk="0" hangingPunct="1">
        <a:lnSpc>
          <a:spcPct val="90000"/>
        </a:lnSpc>
        <a:spcBef>
          <a:spcPts val="450"/>
        </a:spcBef>
        <a:buSzPct val="100000"/>
        <a:buFont typeface="Arial" pitchFamily="34" charset="0"/>
        <a:buChar char="▪"/>
        <a:defRPr sz="1200" kern="1200">
          <a:solidFill>
            <a:schemeClr val="tx1"/>
          </a:solidFill>
          <a:latin typeface="+mn-lt"/>
          <a:ea typeface="+mn-ea"/>
          <a:cs typeface="+mn-cs"/>
        </a:defRPr>
      </a:lvl7pPr>
      <a:lvl8pPr marL="1461144" indent="-171496" algn="l" defTabSz="685983" rtl="0" eaLnBrk="1" latinLnBrk="0" hangingPunct="1">
        <a:lnSpc>
          <a:spcPct val="90000"/>
        </a:lnSpc>
        <a:spcBef>
          <a:spcPts val="450"/>
        </a:spcBef>
        <a:buSzPct val="100000"/>
        <a:buFont typeface="Consolas" pitchFamily="49" charset="0"/>
        <a:buChar char="–"/>
        <a:defRPr sz="1200" kern="1200">
          <a:solidFill>
            <a:schemeClr val="tx1"/>
          </a:solidFill>
          <a:latin typeface="+mn-lt"/>
          <a:ea typeface="+mn-ea"/>
          <a:cs typeface="+mn-cs"/>
        </a:defRPr>
      </a:lvl8pPr>
      <a:lvl9pPr marL="1632639" indent="-171496" algn="l" defTabSz="685983" rtl="0" eaLnBrk="1" latinLnBrk="0" hangingPunct="1">
        <a:lnSpc>
          <a:spcPct val="90000"/>
        </a:lnSpc>
        <a:spcBef>
          <a:spcPts val="450"/>
        </a:spcBef>
        <a:buSzPct val="100000"/>
        <a:buFont typeface="Arial" pitchFamily="34" charset="0"/>
        <a:buChar char="▪"/>
        <a:defRPr sz="1200" kern="1200">
          <a:solidFill>
            <a:schemeClr val="tx1"/>
          </a:solidFill>
          <a:latin typeface="+mn-lt"/>
          <a:ea typeface="+mn-ea"/>
          <a:cs typeface="+mn-cs"/>
        </a:defRPr>
      </a:lvl9pPr>
    </p:bodyStyle>
    <p:otherStyle>
      <a:defPPr>
        <a:defRPr/>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E7E8739-6F04-DD42-6D07-578E457D2E46}"/>
              </a:ext>
            </a:extLst>
          </p:cNvPr>
          <p:cNvSpPr>
            <a:spLocks noGrp="1"/>
          </p:cNvSpPr>
          <p:nvPr>
            <p:ph type="ctrTitle"/>
          </p:nvPr>
        </p:nvSpPr>
        <p:spPr>
          <a:xfrm>
            <a:off x="1142107" y="2057400"/>
            <a:ext cx="6859786" cy="2667000"/>
          </a:xfrm>
        </p:spPr>
        <p:txBody>
          <a:bodyPr/>
          <a:lstStyle/>
          <a:p>
            <a:r>
              <a:rPr lang="en-US" dirty="0"/>
              <a:t>Helping Others</a:t>
            </a:r>
          </a:p>
        </p:txBody>
      </p:sp>
      <p:sp>
        <p:nvSpPr>
          <p:cNvPr id="12" name="Subtitle 11">
            <a:extLst>
              <a:ext uri="{FF2B5EF4-FFF2-40B4-BE49-F238E27FC236}">
                <a16:creationId xmlns:a16="http://schemas.microsoft.com/office/drawing/2014/main" id="{6807D5E6-C38B-9E82-C04C-95D0F0C50187}"/>
              </a:ext>
            </a:extLst>
          </p:cNvPr>
          <p:cNvSpPr>
            <a:spLocks noGrp="1"/>
          </p:cNvSpPr>
          <p:nvPr>
            <p:ph type="subTitle" idx="1"/>
          </p:nvPr>
        </p:nvSpPr>
        <p:spPr/>
        <p:txBody>
          <a:bodyPr>
            <a:normAutofit/>
          </a:bodyPr>
          <a:lstStyle/>
          <a:p>
            <a:r>
              <a:rPr lang="en-US" sz="2400" dirty="0"/>
              <a:t>Philippians 2:1-4</a:t>
            </a:r>
          </a:p>
        </p:txBody>
      </p:sp>
      <p:pic>
        <p:nvPicPr>
          <p:cNvPr id="6" name="Picture 5">
            <a:extLst>
              <a:ext uri="{FF2B5EF4-FFF2-40B4-BE49-F238E27FC236}">
                <a16:creationId xmlns:a16="http://schemas.microsoft.com/office/drawing/2014/main" id="{D02AF9D4-EEE9-C1C9-9BDB-ED1F2E0FB137}"/>
              </a:ext>
            </a:extLst>
          </p:cNvPr>
          <p:cNvPicPr>
            <a:picLocks noChangeAspect="1"/>
          </p:cNvPicPr>
          <p:nvPr/>
        </p:nvPicPr>
        <p:blipFill>
          <a:blip r:embed="rId3"/>
          <a:stretch>
            <a:fillRect/>
          </a:stretch>
        </p:blipFill>
        <p:spPr>
          <a:xfrm>
            <a:off x="1447800" y="152400"/>
            <a:ext cx="5800725" cy="3990975"/>
          </a:xfrm>
          <a:prstGeom prst="rect">
            <a:avLst/>
          </a:prstGeom>
          <a:ln>
            <a:noFill/>
          </a:ln>
          <a:effectLst>
            <a:softEdge rad="112500"/>
          </a:effectLst>
        </p:spPr>
      </p:pic>
    </p:spTree>
    <p:extLst>
      <p:ext uri="{BB962C8B-B14F-4D97-AF65-F5344CB8AC3E}">
        <p14:creationId xmlns:p14="http://schemas.microsoft.com/office/powerpoint/2010/main" val="179730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t>Helping Others</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514064" y="1269820"/>
            <a:ext cx="6082149" cy="5207180"/>
          </a:xfrm>
        </p:spPr>
        <p:txBody>
          <a:bodyPr>
            <a:normAutofit/>
          </a:bodyPr>
          <a:lstStyle/>
          <a:p>
            <a:pPr marL="0" indent="0">
              <a:lnSpc>
                <a:spcPct val="107000"/>
              </a:lnSpc>
              <a:spcBef>
                <a:spcPts val="0"/>
              </a:spcBef>
              <a:spcAft>
                <a:spcPts val="600"/>
              </a:spcAft>
              <a:buNone/>
              <a:tabLst>
                <a:tab pos="457200" algn="l"/>
              </a:tabLst>
            </a:pPr>
            <a:endParaRPr lang="en-US" sz="900" dirty="0">
              <a:latin typeface="Arial" panose="020B0604020202020204" pitchFamily="34" charset="0"/>
              <a:ea typeface="Calibri" panose="020F0502020204030204" pitchFamily="34" charset="0"/>
              <a:cs typeface="Arial" panose="020B0604020202020204" pitchFamily="34" charset="0"/>
            </a:endParaRPr>
          </a:p>
          <a:p>
            <a:pPr marL="432169" lvl="2" indent="0">
              <a:lnSpc>
                <a:spcPct val="107000"/>
              </a:lnSpc>
              <a:spcBef>
                <a:spcPts val="0"/>
              </a:spcBef>
              <a:spcAft>
                <a:spcPts val="600"/>
              </a:spcAft>
              <a:buNone/>
              <a:tabLst>
                <a:tab pos="457200" algn="l"/>
              </a:tabLst>
            </a:pPr>
            <a:r>
              <a:rPr lang="en-US" sz="1800" u="sng" dirty="0">
                <a:latin typeface="Arial" panose="020B0604020202020204" pitchFamily="34" charset="0"/>
                <a:ea typeface="Calibri" panose="020F0502020204030204" pitchFamily="34" charset="0"/>
                <a:cs typeface="Arial" panose="020B0604020202020204" pitchFamily="34" charset="0"/>
              </a:rPr>
              <a:t>Ruth 1:20-21</a:t>
            </a:r>
            <a:r>
              <a:rPr lang="en-US" sz="1800" dirty="0">
                <a:latin typeface="Arial" panose="020B0604020202020204" pitchFamily="34" charset="0"/>
                <a:ea typeface="Calibri" panose="020F0502020204030204" pitchFamily="34" charset="0"/>
                <a:cs typeface="Arial" panose="020B0604020202020204" pitchFamily="34" charset="0"/>
              </a:rPr>
              <a:t> </a:t>
            </a:r>
            <a:r>
              <a:rPr lang="en-US" sz="1800" i="1" dirty="0">
                <a:latin typeface="Arial" panose="020B0604020202020204" pitchFamily="34" charset="0"/>
                <a:ea typeface="Calibri" panose="020F0502020204030204" pitchFamily="34" charset="0"/>
                <a:cs typeface="Arial" panose="020B0604020202020204" pitchFamily="34" charset="0"/>
              </a:rPr>
              <a:t>And she said unto them, Call me not Naomi, call me Mara: for the Almighty hath dealt very bitterly with me. I went out full, and the LORD hath brought me home again empty: why then call ye me Naomi, seeing the LORD hath testified against me, and the Almighty hath afflicted me?</a:t>
            </a:r>
          </a:p>
          <a:p>
            <a:pPr marL="432169" lvl="2" indent="0">
              <a:lnSpc>
                <a:spcPct val="107000"/>
              </a:lnSpc>
              <a:spcBef>
                <a:spcPts val="0"/>
              </a:spcBef>
              <a:spcAft>
                <a:spcPts val="600"/>
              </a:spcAft>
              <a:buNone/>
              <a:tabLst>
                <a:tab pos="457200" algn="l"/>
              </a:tabLst>
            </a:pPr>
            <a:endParaRPr lang="en-US" sz="800" i="1" dirty="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spcBef>
                <a:spcPts val="0"/>
              </a:spcBef>
              <a:spcAft>
                <a:spcPts val="600"/>
              </a:spcAft>
              <a:buFont typeface="Symbol" panose="05050102010706020507" pitchFamily="18" charset="2"/>
              <a:buChar char=""/>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Naomi was struggling, she felt defeated</a:t>
            </a:r>
          </a:p>
          <a:p>
            <a:pPr lvl="2">
              <a:lnSpc>
                <a:spcPct val="107000"/>
              </a:lnSpc>
              <a:spcBef>
                <a:spcPts val="0"/>
              </a:spcBef>
              <a:spcAft>
                <a:spcPts val="600"/>
              </a:spcAft>
              <a:buFont typeface="Arial" panose="020B0604020202020204" pitchFamily="34" charset="0"/>
              <a:buChar char="-"/>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Had to leave her home and go to a foreign country due to a famine</a:t>
            </a:r>
          </a:p>
          <a:p>
            <a:pPr lvl="2">
              <a:lnSpc>
                <a:spcPct val="107000"/>
              </a:lnSpc>
              <a:spcBef>
                <a:spcPts val="0"/>
              </a:spcBef>
              <a:spcAft>
                <a:spcPts val="600"/>
              </a:spcAft>
              <a:buFont typeface="Arial" panose="020B0604020202020204" pitchFamily="34" charset="0"/>
              <a:buChar char="-"/>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Her husband died</a:t>
            </a:r>
          </a:p>
          <a:p>
            <a:pPr lvl="2">
              <a:lnSpc>
                <a:spcPct val="107000"/>
              </a:lnSpc>
              <a:spcBef>
                <a:spcPts val="0"/>
              </a:spcBef>
              <a:spcAft>
                <a:spcPts val="600"/>
              </a:spcAft>
              <a:buFont typeface="Arial" panose="020B0604020202020204" pitchFamily="34" charset="0"/>
              <a:buChar char="-"/>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Her 2 sons died</a:t>
            </a:r>
          </a:p>
        </p:txBody>
      </p:sp>
    </p:spTree>
    <p:extLst>
      <p:ext uri="{BB962C8B-B14F-4D97-AF65-F5344CB8AC3E}">
        <p14:creationId xmlns:p14="http://schemas.microsoft.com/office/powerpoint/2010/main" val="63089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t>Helping Others</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514064" y="1269820"/>
            <a:ext cx="6082149" cy="5207180"/>
          </a:xfrm>
        </p:spPr>
        <p:txBody>
          <a:bodyPr>
            <a:normAutofit/>
          </a:bodyPr>
          <a:lstStyle/>
          <a:p>
            <a:pPr marL="376876" indent="-342900">
              <a:lnSpc>
                <a:spcPct val="107000"/>
              </a:lnSpc>
              <a:spcBef>
                <a:spcPts val="0"/>
              </a:spcBef>
              <a:spcAft>
                <a:spcPts val="600"/>
              </a:spcAft>
              <a:buFont typeface="Arial" panose="020B0604020202020204" pitchFamily="34" charset="0"/>
              <a:buChar char="•"/>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Then something changed</a:t>
            </a:r>
          </a:p>
          <a:p>
            <a:pPr marL="432169" lvl="2" indent="0">
              <a:lnSpc>
                <a:spcPct val="107000"/>
              </a:lnSpc>
              <a:spcBef>
                <a:spcPts val="0"/>
              </a:spcBef>
              <a:spcAft>
                <a:spcPts val="600"/>
              </a:spcAft>
              <a:buNone/>
              <a:tabLst>
                <a:tab pos="457200" algn="l"/>
              </a:tabLst>
            </a:pPr>
            <a:endParaRPr lang="en-US" sz="800" u="sng" dirty="0">
              <a:latin typeface="Arial" panose="020B0604020202020204" pitchFamily="34" charset="0"/>
              <a:ea typeface="Calibri" panose="020F0502020204030204" pitchFamily="34" charset="0"/>
              <a:cs typeface="Arial" panose="020B0604020202020204" pitchFamily="34" charset="0"/>
            </a:endParaRPr>
          </a:p>
          <a:p>
            <a:pPr marL="432169" lvl="2" indent="0">
              <a:lnSpc>
                <a:spcPct val="107000"/>
              </a:lnSpc>
              <a:spcBef>
                <a:spcPts val="0"/>
              </a:spcBef>
              <a:spcAft>
                <a:spcPts val="600"/>
              </a:spcAft>
              <a:buNone/>
              <a:tabLst>
                <a:tab pos="457200" algn="l"/>
              </a:tabLst>
            </a:pPr>
            <a:r>
              <a:rPr lang="en-US" sz="1800" u="sng" dirty="0">
                <a:latin typeface="Arial" panose="020B0604020202020204" pitchFamily="34" charset="0"/>
                <a:ea typeface="Calibri" panose="020F0502020204030204" pitchFamily="34" charset="0"/>
                <a:cs typeface="Arial" panose="020B0604020202020204" pitchFamily="34" charset="0"/>
              </a:rPr>
              <a:t>Ruth 4: 14-15</a:t>
            </a:r>
            <a:r>
              <a:rPr lang="en-US" sz="1800" dirty="0">
                <a:latin typeface="Arial" panose="020B0604020202020204" pitchFamily="34" charset="0"/>
                <a:ea typeface="Calibri" panose="020F0502020204030204" pitchFamily="34" charset="0"/>
                <a:cs typeface="Arial" panose="020B0604020202020204" pitchFamily="34" charset="0"/>
              </a:rPr>
              <a:t> </a:t>
            </a:r>
            <a:r>
              <a:rPr lang="en-US" sz="1800" i="1" dirty="0">
                <a:latin typeface="Arial" panose="020B0604020202020204" pitchFamily="34" charset="0"/>
                <a:ea typeface="Calibri" panose="020F0502020204030204" pitchFamily="34" charset="0"/>
                <a:cs typeface="Arial" panose="020B0604020202020204" pitchFamily="34" charset="0"/>
              </a:rPr>
              <a:t>And the women said unto Naomi, Blessed be the LORD, which hath not left thee this day without a kinsman, that his name may be famous in Israel. And he shall be unto thee a restorer of thy life, and a nourisher of thine old age: for thy daughter in law, which loveth thee, which is better to thee than seven sons, hath born him.</a:t>
            </a:r>
          </a:p>
        </p:txBody>
      </p:sp>
    </p:spTree>
    <p:extLst>
      <p:ext uri="{BB962C8B-B14F-4D97-AF65-F5344CB8AC3E}">
        <p14:creationId xmlns:p14="http://schemas.microsoft.com/office/powerpoint/2010/main" val="367962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latin typeface="Arial" panose="020B0604020202020204" pitchFamily="34" charset="0"/>
                <a:cs typeface="Arial" panose="020B0604020202020204" pitchFamily="34" charset="0"/>
              </a:rPr>
              <a:t>Helping Others</a:t>
            </a:r>
          </a:p>
        </p:txBody>
      </p:sp>
      <p:sp>
        <p:nvSpPr>
          <p:cNvPr id="5" name="Text Placeholder 4">
            <a:extLst>
              <a:ext uri="{FF2B5EF4-FFF2-40B4-BE49-F238E27FC236}">
                <a16:creationId xmlns:a16="http://schemas.microsoft.com/office/drawing/2014/main" id="{F669A89B-EB7D-562F-86B1-DB8F0628C3AE}"/>
              </a:ext>
            </a:extLst>
          </p:cNvPr>
          <p:cNvSpPr>
            <a:spLocks noGrp="1"/>
          </p:cNvSpPr>
          <p:nvPr>
            <p:ph type="body" sz="half" idx="2"/>
          </p:nvPr>
        </p:nvSpPr>
        <p:spPr>
          <a:xfrm>
            <a:off x="152400" y="1268141"/>
            <a:ext cx="1951511" cy="941659"/>
          </a:xfrm>
        </p:spPr>
        <p:txBody>
          <a:bodyPr anchor="t">
            <a:normAutofit/>
          </a:bodyPr>
          <a:lstStyle/>
          <a:p>
            <a:pPr algn="ctr"/>
            <a:r>
              <a:rPr lang="en-US" sz="2400" b="1" dirty="0">
                <a:latin typeface="Arial" panose="020B0604020202020204" pitchFamily="34" charset="0"/>
                <a:cs typeface="Arial" panose="020B0604020202020204" pitchFamily="34" charset="0"/>
              </a:rPr>
              <a:t>What Changed?</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209800" y="1269820"/>
            <a:ext cx="6629400" cy="5207180"/>
          </a:xfrm>
        </p:spPr>
        <p:txBody>
          <a:bodyPr>
            <a:normAutofit/>
          </a:bodyPr>
          <a:lstStyle/>
          <a:p>
            <a:pPr lvl="1">
              <a:lnSpc>
                <a:spcPct val="107000"/>
              </a:lnSpc>
              <a:spcBef>
                <a:spcPts val="0"/>
              </a:spcBef>
              <a:spcAft>
                <a:spcPts val="6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She wouldn’t leave Naomi to fend for herself – Ruth 1:16-19</a:t>
            </a:r>
          </a:p>
          <a:p>
            <a:pPr lvl="2">
              <a:lnSpc>
                <a:spcPct val="107000"/>
              </a:lnSpc>
              <a:spcBef>
                <a:spcPts val="0"/>
              </a:spcBef>
              <a:spcAft>
                <a:spcPts val="600"/>
              </a:spcAft>
              <a:buFont typeface="Wingdings" panose="05000000000000000000" pitchFamily="2" charset="2"/>
              <a:buChar char="ü"/>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We need to help others when they are dealing with difficulties</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It isn’t good for us to be alone – Genesis 2:18</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We need to be there to provide support when it is needed – Ecclesiastes 4:9-12</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Helping others will help us – Proverbs 11:25</a:t>
            </a:r>
          </a:p>
          <a:p>
            <a:pPr marL="226374" lvl="1" indent="0">
              <a:lnSpc>
                <a:spcPct val="107000"/>
              </a:lnSpc>
              <a:spcBef>
                <a:spcPts val="0"/>
              </a:spcBef>
              <a:spcAft>
                <a:spcPts val="600"/>
              </a:spcAft>
              <a:buNone/>
              <a:tabLst>
                <a:tab pos="457200" algn="l"/>
              </a:tabLst>
            </a:pPr>
            <a:endParaRPr lang="en-US" sz="1650" dirty="0">
              <a:latin typeface="Arial" panose="020B0604020202020204" pitchFamily="34" charset="0"/>
              <a:ea typeface="Calibri" panose="020F0502020204030204" pitchFamily="34" charset="0"/>
              <a:cs typeface="Arial" panose="020B0604020202020204" pitchFamily="34" charset="0"/>
            </a:endParaRPr>
          </a:p>
        </p:txBody>
      </p:sp>
      <p:sp>
        <p:nvSpPr>
          <p:cNvPr id="4" name="Text Placeholder 4">
            <a:extLst>
              <a:ext uri="{FF2B5EF4-FFF2-40B4-BE49-F238E27FC236}">
                <a16:creationId xmlns:a16="http://schemas.microsoft.com/office/drawing/2014/main" id="{0E498D5A-8C24-8104-6A83-4BB8DFFFF157}"/>
              </a:ext>
            </a:extLst>
          </p:cNvPr>
          <p:cNvSpPr txBox="1">
            <a:spLocks/>
          </p:cNvSpPr>
          <p:nvPr/>
        </p:nvSpPr>
        <p:spPr>
          <a:xfrm>
            <a:off x="152399" y="2209800"/>
            <a:ext cx="1951511" cy="2743200"/>
          </a:xfrm>
          <a:prstGeom prst="rect">
            <a:avLst/>
          </a:prstGeom>
        </p:spPr>
        <p:txBody>
          <a:bodyPr vert="horz" lIns="91440" tIns="45720" rIns="91440" bIns="45720" rtlCol="0" anchor="t">
            <a:normAutofit/>
          </a:bodyPr>
          <a:lstStyle>
            <a:lvl1pPr marL="0" indent="0" algn="l" defTabSz="685983" rtl="0" eaLnBrk="1" latinLnBrk="0" hangingPunct="1">
              <a:lnSpc>
                <a:spcPct val="90000"/>
              </a:lnSpc>
              <a:spcBef>
                <a:spcPts val="900"/>
              </a:spcBef>
              <a:buSzPct val="100000"/>
              <a:buFont typeface="Arial" pitchFamily="34" charset="0"/>
              <a:buNone/>
              <a:defRPr sz="1200" kern="1200">
                <a:solidFill>
                  <a:schemeClr val="tx1"/>
                </a:solidFill>
                <a:latin typeface="+mn-lt"/>
                <a:ea typeface="+mn-ea"/>
                <a:cs typeface="+mn-cs"/>
              </a:defRPr>
            </a:lvl1pPr>
            <a:lvl2pPr marL="342991" indent="0" algn="l" defTabSz="685983" rtl="0" eaLnBrk="1" latinLnBrk="0" hangingPunct="1">
              <a:lnSpc>
                <a:spcPct val="90000"/>
              </a:lnSpc>
              <a:spcBef>
                <a:spcPts val="450"/>
              </a:spcBef>
              <a:buSzPct val="100000"/>
              <a:buFont typeface="Consolas" pitchFamily="49" charset="0"/>
              <a:buNone/>
              <a:defRPr sz="900" kern="1200">
                <a:solidFill>
                  <a:schemeClr val="tx1"/>
                </a:solidFill>
                <a:latin typeface="+mn-lt"/>
                <a:ea typeface="+mn-ea"/>
                <a:cs typeface="+mn-cs"/>
              </a:defRPr>
            </a:lvl2pPr>
            <a:lvl3pPr marL="685983" indent="0" algn="l" defTabSz="685983" rtl="0" eaLnBrk="1" latinLnBrk="0" hangingPunct="1">
              <a:lnSpc>
                <a:spcPct val="90000"/>
              </a:lnSpc>
              <a:spcBef>
                <a:spcPts val="450"/>
              </a:spcBef>
              <a:buSzPct val="100000"/>
              <a:buFont typeface="Arial" pitchFamily="34" charset="0"/>
              <a:buNone/>
              <a:defRPr sz="750" kern="1200">
                <a:solidFill>
                  <a:schemeClr val="tx1"/>
                </a:solidFill>
                <a:latin typeface="+mn-lt"/>
                <a:ea typeface="+mn-ea"/>
                <a:cs typeface="+mn-cs"/>
              </a:defRPr>
            </a:lvl3pPr>
            <a:lvl4pPr marL="1028974"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4pPr>
            <a:lvl5pPr marL="1371966"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5pPr>
            <a:lvl6pPr marL="1714957"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6pPr>
            <a:lvl7pPr marL="2057949"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7pPr>
            <a:lvl8pPr marL="2400940"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8pPr>
            <a:lvl9pPr marL="2743932"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9pPr>
          </a:lstStyle>
          <a:p>
            <a:pPr algn="ctr"/>
            <a:r>
              <a:rPr lang="en-US" sz="2400" i="1" dirty="0">
                <a:solidFill>
                  <a:schemeClr val="accent2">
                    <a:lumMod val="60000"/>
                    <a:lumOff val="40000"/>
                  </a:schemeClr>
                </a:solidFill>
                <a:latin typeface="Arial" panose="020B0604020202020204" pitchFamily="34" charset="0"/>
                <a:cs typeface="Arial" panose="020B0604020202020204" pitchFamily="34" charset="0"/>
              </a:rPr>
              <a:t>Ruth refused to leave Naomi</a:t>
            </a:r>
          </a:p>
        </p:txBody>
      </p:sp>
      <p:pic>
        <p:nvPicPr>
          <p:cNvPr id="6" name="Picture 5">
            <a:extLst>
              <a:ext uri="{FF2B5EF4-FFF2-40B4-BE49-F238E27FC236}">
                <a16:creationId xmlns:a16="http://schemas.microsoft.com/office/drawing/2014/main" id="{3B99D8A3-CAF1-39BA-3104-389585A2BB8B}"/>
              </a:ext>
            </a:extLst>
          </p:cNvPr>
          <p:cNvPicPr>
            <a:picLocks noChangeAspect="1"/>
          </p:cNvPicPr>
          <p:nvPr/>
        </p:nvPicPr>
        <p:blipFill rotWithShape="1">
          <a:blip r:embed="rId3"/>
          <a:srcRect l="7333" r="44666"/>
          <a:stretch/>
        </p:blipFill>
        <p:spPr>
          <a:xfrm>
            <a:off x="237008" y="3429000"/>
            <a:ext cx="1782291" cy="2735322"/>
          </a:xfrm>
          <a:prstGeom prst="ellipse">
            <a:avLst/>
          </a:prstGeom>
          <a:ln>
            <a:noFill/>
          </a:ln>
          <a:effectLst>
            <a:softEdge rad="112500"/>
          </a:effectLst>
        </p:spPr>
      </p:pic>
    </p:spTree>
    <p:extLst>
      <p:ext uri="{BB962C8B-B14F-4D97-AF65-F5344CB8AC3E}">
        <p14:creationId xmlns:p14="http://schemas.microsoft.com/office/powerpoint/2010/main" val="363106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latin typeface="Arial" panose="020B0604020202020204" pitchFamily="34" charset="0"/>
                <a:cs typeface="Arial" panose="020B0604020202020204" pitchFamily="34" charset="0"/>
              </a:rPr>
              <a:t>Helping Others</a:t>
            </a:r>
          </a:p>
        </p:txBody>
      </p:sp>
      <p:sp>
        <p:nvSpPr>
          <p:cNvPr id="5" name="Text Placeholder 4">
            <a:extLst>
              <a:ext uri="{FF2B5EF4-FFF2-40B4-BE49-F238E27FC236}">
                <a16:creationId xmlns:a16="http://schemas.microsoft.com/office/drawing/2014/main" id="{F669A89B-EB7D-562F-86B1-DB8F0628C3AE}"/>
              </a:ext>
            </a:extLst>
          </p:cNvPr>
          <p:cNvSpPr>
            <a:spLocks noGrp="1"/>
          </p:cNvSpPr>
          <p:nvPr>
            <p:ph type="body" sz="half" idx="2"/>
          </p:nvPr>
        </p:nvSpPr>
        <p:spPr>
          <a:xfrm>
            <a:off x="152400" y="1268141"/>
            <a:ext cx="1951511" cy="941659"/>
          </a:xfrm>
        </p:spPr>
        <p:txBody>
          <a:bodyPr anchor="t">
            <a:normAutofit/>
          </a:bodyPr>
          <a:lstStyle/>
          <a:p>
            <a:pPr algn="ctr"/>
            <a:r>
              <a:rPr lang="en-US" sz="2400" b="1" dirty="0">
                <a:latin typeface="Arial" panose="020B0604020202020204" pitchFamily="34" charset="0"/>
                <a:cs typeface="Arial" panose="020B0604020202020204" pitchFamily="34" charset="0"/>
              </a:rPr>
              <a:t>What Changed?</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209800" y="1269820"/>
            <a:ext cx="6705600" cy="5207180"/>
          </a:xfrm>
        </p:spPr>
        <p:txBody>
          <a:bodyPr>
            <a:normAutofit/>
          </a:bodyPr>
          <a:lstStyle/>
          <a:p>
            <a:pPr lvl="1">
              <a:lnSpc>
                <a:spcPct val="107000"/>
              </a:lnSpc>
              <a:spcBef>
                <a:spcPts val="0"/>
              </a:spcBef>
              <a:spcAft>
                <a:spcPts val="6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She worked hard to help Naomi – Ruth 2:3-8</a:t>
            </a:r>
          </a:p>
          <a:p>
            <a:pPr lvl="2">
              <a:lnSpc>
                <a:spcPct val="107000"/>
              </a:lnSpc>
              <a:spcBef>
                <a:spcPts val="0"/>
              </a:spcBef>
              <a:spcAft>
                <a:spcPts val="600"/>
              </a:spcAft>
              <a:buFont typeface="Wingdings" panose="05000000000000000000" pitchFamily="2" charset="2"/>
              <a:buChar char="ü"/>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 </a:t>
            </a:r>
            <a:r>
              <a:rPr lang="en-US" sz="2000" dirty="0">
                <a:latin typeface="Arial" panose="020B0604020202020204" pitchFamily="34" charset="0"/>
                <a:ea typeface="Calibri" panose="020F0502020204030204" pitchFamily="34" charset="0"/>
                <a:cs typeface="Arial" panose="020B0604020202020204" pitchFamily="34" charset="0"/>
              </a:rPr>
              <a:t>We need to be active in our efforts to help others</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Actions speak louder than words – James 2:14-17</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We need to do good works and acts of charity – Acts 9:36, 39</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We need to use what we have been given to help others – I Peter 4:10</a:t>
            </a:r>
          </a:p>
          <a:p>
            <a:pPr marL="226374" lvl="1" indent="0">
              <a:lnSpc>
                <a:spcPct val="107000"/>
              </a:lnSpc>
              <a:spcBef>
                <a:spcPts val="0"/>
              </a:spcBef>
              <a:spcAft>
                <a:spcPts val="600"/>
              </a:spcAft>
              <a:buNone/>
              <a:tabLst>
                <a:tab pos="457200" algn="l"/>
              </a:tabLst>
            </a:pPr>
            <a:endParaRPr lang="en-US" sz="1650" dirty="0">
              <a:latin typeface="Arial" panose="020B0604020202020204" pitchFamily="34" charset="0"/>
              <a:ea typeface="Calibri" panose="020F0502020204030204" pitchFamily="34" charset="0"/>
              <a:cs typeface="Arial" panose="020B0604020202020204" pitchFamily="34" charset="0"/>
            </a:endParaRPr>
          </a:p>
        </p:txBody>
      </p:sp>
      <p:sp>
        <p:nvSpPr>
          <p:cNvPr id="4" name="Text Placeholder 4">
            <a:extLst>
              <a:ext uri="{FF2B5EF4-FFF2-40B4-BE49-F238E27FC236}">
                <a16:creationId xmlns:a16="http://schemas.microsoft.com/office/drawing/2014/main" id="{0E498D5A-8C24-8104-6A83-4BB8DFFFF157}"/>
              </a:ext>
            </a:extLst>
          </p:cNvPr>
          <p:cNvSpPr txBox="1">
            <a:spLocks/>
          </p:cNvSpPr>
          <p:nvPr/>
        </p:nvSpPr>
        <p:spPr>
          <a:xfrm>
            <a:off x="152399" y="2209800"/>
            <a:ext cx="1951511" cy="2743200"/>
          </a:xfrm>
          <a:prstGeom prst="rect">
            <a:avLst/>
          </a:prstGeom>
        </p:spPr>
        <p:txBody>
          <a:bodyPr vert="horz" lIns="91440" tIns="45720" rIns="91440" bIns="45720" rtlCol="0" anchor="t">
            <a:normAutofit/>
          </a:bodyPr>
          <a:lstStyle>
            <a:lvl1pPr marL="0" indent="0" algn="l" defTabSz="685983" rtl="0" eaLnBrk="1" latinLnBrk="0" hangingPunct="1">
              <a:lnSpc>
                <a:spcPct val="90000"/>
              </a:lnSpc>
              <a:spcBef>
                <a:spcPts val="900"/>
              </a:spcBef>
              <a:buSzPct val="100000"/>
              <a:buFont typeface="Arial" pitchFamily="34" charset="0"/>
              <a:buNone/>
              <a:defRPr sz="1200" kern="1200">
                <a:solidFill>
                  <a:schemeClr val="tx1"/>
                </a:solidFill>
                <a:latin typeface="+mn-lt"/>
                <a:ea typeface="+mn-ea"/>
                <a:cs typeface="+mn-cs"/>
              </a:defRPr>
            </a:lvl1pPr>
            <a:lvl2pPr marL="342991" indent="0" algn="l" defTabSz="685983" rtl="0" eaLnBrk="1" latinLnBrk="0" hangingPunct="1">
              <a:lnSpc>
                <a:spcPct val="90000"/>
              </a:lnSpc>
              <a:spcBef>
                <a:spcPts val="450"/>
              </a:spcBef>
              <a:buSzPct val="100000"/>
              <a:buFont typeface="Consolas" pitchFamily="49" charset="0"/>
              <a:buNone/>
              <a:defRPr sz="900" kern="1200">
                <a:solidFill>
                  <a:schemeClr val="tx1"/>
                </a:solidFill>
                <a:latin typeface="+mn-lt"/>
                <a:ea typeface="+mn-ea"/>
                <a:cs typeface="+mn-cs"/>
              </a:defRPr>
            </a:lvl2pPr>
            <a:lvl3pPr marL="685983" indent="0" algn="l" defTabSz="685983" rtl="0" eaLnBrk="1" latinLnBrk="0" hangingPunct="1">
              <a:lnSpc>
                <a:spcPct val="90000"/>
              </a:lnSpc>
              <a:spcBef>
                <a:spcPts val="450"/>
              </a:spcBef>
              <a:buSzPct val="100000"/>
              <a:buFont typeface="Arial" pitchFamily="34" charset="0"/>
              <a:buNone/>
              <a:defRPr sz="750" kern="1200">
                <a:solidFill>
                  <a:schemeClr val="tx1"/>
                </a:solidFill>
                <a:latin typeface="+mn-lt"/>
                <a:ea typeface="+mn-ea"/>
                <a:cs typeface="+mn-cs"/>
              </a:defRPr>
            </a:lvl3pPr>
            <a:lvl4pPr marL="1028974"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4pPr>
            <a:lvl5pPr marL="1371966"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5pPr>
            <a:lvl6pPr marL="1714957"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6pPr>
            <a:lvl7pPr marL="2057949"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7pPr>
            <a:lvl8pPr marL="2400940"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8pPr>
            <a:lvl9pPr marL="2743932"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9pPr>
          </a:lstStyle>
          <a:p>
            <a:pPr algn="ctr"/>
            <a:r>
              <a:rPr lang="en-US" sz="2400" i="1" dirty="0">
                <a:solidFill>
                  <a:schemeClr val="accent2">
                    <a:lumMod val="60000"/>
                    <a:lumOff val="40000"/>
                  </a:schemeClr>
                </a:solidFill>
                <a:latin typeface="Arial" panose="020B0604020202020204" pitchFamily="34" charset="0"/>
                <a:cs typeface="Arial" panose="020B0604020202020204" pitchFamily="34" charset="0"/>
              </a:rPr>
              <a:t>Ruth put effort into helping</a:t>
            </a:r>
          </a:p>
        </p:txBody>
      </p:sp>
      <p:pic>
        <p:nvPicPr>
          <p:cNvPr id="6" name="Picture 5">
            <a:extLst>
              <a:ext uri="{FF2B5EF4-FFF2-40B4-BE49-F238E27FC236}">
                <a16:creationId xmlns:a16="http://schemas.microsoft.com/office/drawing/2014/main" id="{CD1F76A8-FC90-62FC-C283-B839E109B274}"/>
              </a:ext>
            </a:extLst>
          </p:cNvPr>
          <p:cNvPicPr>
            <a:picLocks noChangeAspect="1"/>
          </p:cNvPicPr>
          <p:nvPr/>
        </p:nvPicPr>
        <p:blipFill>
          <a:blip r:embed="rId3"/>
          <a:stretch>
            <a:fillRect/>
          </a:stretch>
        </p:blipFill>
        <p:spPr>
          <a:xfrm>
            <a:off x="187122" y="3581400"/>
            <a:ext cx="2124075" cy="2152650"/>
          </a:xfrm>
          <a:prstGeom prst="rect">
            <a:avLst/>
          </a:prstGeom>
          <a:ln>
            <a:noFill/>
          </a:ln>
          <a:effectLst>
            <a:softEdge rad="112500"/>
          </a:effectLst>
        </p:spPr>
      </p:pic>
    </p:spTree>
    <p:extLst>
      <p:ext uri="{BB962C8B-B14F-4D97-AF65-F5344CB8AC3E}">
        <p14:creationId xmlns:p14="http://schemas.microsoft.com/office/powerpoint/2010/main" val="374094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latin typeface="Arial" panose="020B0604020202020204" pitchFamily="34" charset="0"/>
                <a:cs typeface="Arial" panose="020B0604020202020204" pitchFamily="34" charset="0"/>
              </a:rPr>
              <a:t>Helping Others</a:t>
            </a:r>
          </a:p>
        </p:txBody>
      </p:sp>
      <p:sp>
        <p:nvSpPr>
          <p:cNvPr id="5" name="Text Placeholder 4">
            <a:extLst>
              <a:ext uri="{FF2B5EF4-FFF2-40B4-BE49-F238E27FC236}">
                <a16:creationId xmlns:a16="http://schemas.microsoft.com/office/drawing/2014/main" id="{F669A89B-EB7D-562F-86B1-DB8F0628C3AE}"/>
              </a:ext>
            </a:extLst>
          </p:cNvPr>
          <p:cNvSpPr>
            <a:spLocks noGrp="1"/>
          </p:cNvSpPr>
          <p:nvPr>
            <p:ph type="body" sz="half" idx="2"/>
          </p:nvPr>
        </p:nvSpPr>
        <p:spPr>
          <a:xfrm>
            <a:off x="152400" y="1268141"/>
            <a:ext cx="1951511" cy="941659"/>
          </a:xfrm>
        </p:spPr>
        <p:txBody>
          <a:bodyPr anchor="t">
            <a:normAutofit/>
          </a:bodyPr>
          <a:lstStyle/>
          <a:p>
            <a:pPr algn="ctr"/>
            <a:r>
              <a:rPr lang="en-US" sz="2400" b="1" dirty="0">
                <a:latin typeface="Arial" panose="020B0604020202020204" pitchFamily="34" charset="0"/>
                <a:cs typeface="Arial" panose="020B0604020202020204" pitchFamily="34" charset="0"/>
              </a:rPr>
              <a:t>What Changed?</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209800" y="1269820"/>
            <a:ext cx="6553200" cy="5207180"/>
          </a:xfrm>
        </p:spPr>
        <p:txBody>
          <a:bodyPr>
            <a:normAutofit/>
          </a:bodyPr>
          <a:lstStyle/>
          <a:p>
            <a:pPr lvl="1">
              <a:lnSpc>
                <a:spcPct val="107000"/>
              </a:lnSpc>
              <a:spcBef>
                <a:spcPts val="0"/>
              </a:spcBef>
              <a:spcAft>
                <a:spcPts val="6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She was willing to make sacrifices for the benefit of Naomi – Ruth 2:11</a:t>
            </a:r>
          </a:p>
          <a:p>
            <a:pPr lvl="2">
              <a:lnSpc>
                <a:spcPct val="107000"/>
              </a:lnSpc>
              <a:spcBef>
                <a:spcPts val="0"/>
              </a:spcBef>
              <a:spcAft>
                <a:spcPts val="600"/>
              </a:spcAft>
              <a:buFont typeface="Wingdings" panose="05000000000000000000" pitchFamily="2" charset="2"/>
              <a:buChar char="ü"/>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We need to remember everything isn’t about us</a:t>
            </a:r>
          </a:p>
          <a:p>
            <a:pPr lvl="3">
              <a:lnSpc>
                <a:spcPct val="107000"/>
              </a:lnSpc>
              <a:spcBef>
                <a:spcPts val="0"/>
              </a:spcBef>
              <a:spcAft>
                <a:spcPts val="600"/>
              </a:spcAft>
              <a:buFont typeface="Calibri" panose="020F0502020204030204" pitchFamily="34" charset="0"/>
              <a:buChar char="-"/>
              <a:tabLst>
                <a:tab pos="457200" algn="l"/>
              </a:tabLst>
            </a:pPr>
            <a:r>
              <a:rPr lang="en-US" sz="1850" dirty="0">
                <a:latin typeface="Arial" panose="020B0604020202020204" pitchFamily="34" charset="0"/>
                <a:ea typeface="Calibri" panose="020F0502020204030204" pitchFamily="34" charset="0"/>
                <a:cs typeface="Arial" panose="020B0604020202020204" pitchFamily="34" charset="0"/>
              </a:rPr>
              <a:t>We need to look after the needs of others, not just our own – Philippians 2:4</a:t>
            </a:r>
          </a:p>
          <a:p>
            <a:pPr lvl="3">
              <a:lnSpc>
                <a:spcPct val="107000"/>
              </a:lnSpc>
              <a:spcBef>
                <a:spcPts val="0"/>
              </a:spcBef>
              <a:spcAft>
                <a:spcPts val="600"/>
              </a:spcAft>
              <a:buFont typeface="Calibri" panose="020F0502020204030204" pitchFamily="34" charset="0"/>
              <a:buChar char="-"/>
              <a:tabLst>
                <a:tab pos="457200" algn="l"/>
              </a:tabLst>
            </a:pPr>
            <a:r>
              <a:rPr lang="en-US" sz="1850" dirty="0">
                <a:latin typeface="Arial" panose="020B0604020202020204" pitchFamily="34" charset="0"/>
                <a:ea typeface="Calibri" panose="020F0502020204030204" pitchFamily="34" charset="0"/>
                <a:cs typeface="Arial" panose="020B0604020202020204" pitchFamily="34" charset="0"/>
              </a:rPr>
              <a:t>Helping others is not always convenient – Luke 10:30-35</a:t>
            </a:r>
          </a:p>
          <a:p>
            <a:pPr lvl="2">
              <a:lnSpc>
                <a:spcPct val="107000"/>
              </a:lnSpc>
              <a:spcBef>
                <a:spcPts val="0"/>
              </a:spcBef>
              <a:spcAft>
                <a:spcPts val="600"/>
              </a:spcAft>
              <a:buFont typeface="Wingdings" panose="05000000000000000000" pitchFamily="2" charset="2"/>
              <a:buChar char="ü"/>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Making sacrifices isn’t about making ourselves look good</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We don’t need to let others know about sacrifices we have made – Colossians 3:23</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Our efforts shouldn’t be based on ambition, getting gain from someone’s troubles – Philippians 2:3 </a:t>
            </a:r>
          </a:p>
          <a:p>
            <a:pPr marL="226374" lvl="1" indent="0">
              <a:lnSpc>
                <a:spcPct val="107000"/>
              </a:lnSpc>
              <a:spcBef>
                <a:spcPts val="0"/>
              </a:spcBef>
              <a:spcAft>
                <a:spcPts val="600"/>
              </a:spcAft>
              <a:buNone/>
              <a:tabLst>
                <a:tab pos="457200" algn="l"/>
              </a:tabLst>
            </a:pPr>
            <a:endParaRPr lang="en-US" sz="1650" dirty="0">
              <a:latin typeface="Arial" panose="020B0604020202020204" pitchFamily="34" charset="0"/>
              <a:ea typeface="Calibri" panose="020F0502020204030204" pitchFamily="34" charset="0"/>
              <a:cs typeface="Arial" panose="020B0604020202020204" pitchFamily="34" charset="0"/>
            </a:endParaRPr>
          </a:p>
        </p:txBody>
      </p:sp>
      <p:sp>
        <p:nvSpPr>
          <p:cNvPr id="4" name="Text Placeholder 4">
            <a:extLst>
              <a:ext uri="{FF2B5EF4-FFF2-40B4-BE49-F238E27FC236}">
                <a16:creationId xmlns:a16="http://schemas.microsoft.com/office/drawing/2014/main" id="{0E498D5A-8C24-8104-6A83-4BB8DFFFF157}"/>
              </a:ext>
            </a:extLst>
          </p:cNvPr>
          <p:cNvSpPr txBox="1">
            <a:spLocks/>
          </p:cNvSpPr>
          <p:nvPr/>
        </p:nvSpPr>
        <p:spPr>
          <a:xfrm>
            <a:off x="0" y="2209800"/>
            <a:ext cx="2286000" cy="2743200"/>
          </a:xfrm>
          <a:prstGeom prst="rect">
            <a:avLst/>
          </a:prstGeom>
        </p:spPr>
        <p:txBody>
          <a:bodyPr vert="horz" lIns="91440" tIns="45720" rIns="91440" bIns="45720" rtlCol="0" anchor="t">
            <a:normAutofit/>
          </a:bodyPr>
          <a:lstStyle>
            <a:lvl1pPr marL="0" indent="0" algn="l" defTabSz="685983" rtl="0" eaLnBrk="1" latinLnBrk="0" hangingPunct="1">
              <a:lnSpc>
                <a:spcPct val="90000"/>
              </a:lnSpc>
              <a:spcBef>
                <a:spcPts val="900"/>
              </a:spcBef>
              <a:buSzPct val="100000"/>
              <a:buFont typeface="Arial" pitchFamily="34" charset="0"/>
              <a:buNone/>
              <a:defRPr sz="1200" kern="1200">
                <a:solidFill>
                  <a:schemeClr val="tx1"/>
                </a:solidFill>
                <a:latin typeface="+mn-lt"/>
                <a:ea typeface="+mn-ea"/>
                <a:cs typeface="+mn-cs"/>
              </a:defRPr>
            </a:lvl1pPr>
            <a:lvl2pPr marL="342991" indent="0" algn="l" defTabSz="685983" rtl="0" eaLnBrk="1" latinLnBrk="0" hangingPunct="1">
              <a:lnSpc>
                <a:spcPct val="90000"/>
              </a:lnSpc>
              <a:spcBef>
                <a:spcPts val="450"/>
              </a:spcBef>
              <a:buSzPct val="100000"/>
              <a:buFont typeface="Consolas" pitchFamily="49" charset="0"/>
              <a:buNone/>
              <a:defRPr sz="900" kern="1200">
                <a:solidFill>
                  <a:schemeClr val="tx1"/>
                </a:solidFill>
                <a:latin typeface="+mn-lt"/>
                <a:ea typeface="+mn-ea"/>
                <a:cs typeface="+mn-cs"/>
              </a:defRPr>
            </a:lvl2pPr>
            <a:lvl3pPr marL="685983" indent="0" algn="l" defTabSz="685983" rtl="0" eaLnBrk="1" latinLnBrk="0" hangingPunct="1">
              <a:lnSpc>
                <a:spcPct val="90000"/>
              </a:lnSpc>
              <a:spcBef>
                <a:spcPts val="450"/>
              </a:spcBef>
              <a:buSzPct val="100000"/>
              <a:buFont typeface="Arial" pitchFamily="34" charset="0"/>
              <a:buNone/>
              <a:defRPr sz="750" kern="1200">
                <a:solidFill>
                  <a:schemeClr val="tx1"/>
                </a:solidFill>
                <a:latin typeface="+mn-lt"/>
                <a:ea typeface="+mn-ea"/>
                <a:cs typeface="+mn-cs"/>
              </a:defRPr>
            </a:lvl3pPr>
            <a:lvl4pPr marL="1028974"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4pPr>
            <a:lvl5pPr marL="1371966"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5pPr>
            <a:lvl6pPr marL="1714957"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6pPr>
            <a:lvl7pPr marL="2057949"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7pPr>
            <a:lvl8pPr marL="2400940"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8pPr>
            <a:lvl9pPr marL="2743932"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9pPr>
          </a:lstStyle>
          <a:p>
            <a:pPr algn="ctr"/>
            <a:r>
              <a:rPr lang="en-US" sz="2400" i="1" dirty="0">
                <a:solidFill>
                  <a:schemeClr val="accent2">
                    <a:lumMod val="60000"/>
                    <a:lumOff val="40000"/>
                  </a:schemeClr>
                </a:solidFill>
                <a:latin typeface="Arial" panose="020B0604020202020204" pitchFamily="34" charset="0"/>
                <a:cs typeface="Arial" panose="020B0604020202020204" pitchFamily="34" charset="0"/>
              </a:rPr>
              <a:t>Ruth was willing to inconvenience herself</a:t>
            </a:r>
          </a:p>
        </p:txBody>
      </p:sp>
      <p:pic>
        <p:nvPicPr>
          <p:cNvPr id="6" name="Picture 5">
            <a:extLst>
              <a:ext uri="{FF2B5EF4-FFF2-40B4-BE49-F238E27FC236}">
                <a16:creationId xmlns:a16="http://schemas.microsoft.com/office/drawing/2014/main" id="{36F529F6-CD96-E0F6-B8B5-4C9684E8B666}"/>
              </a:ext>
            </a:extLst>
          </p:cNvPr>
          <p:cNvPicPr>
            <a:picLocks noChangeAspect="1"/>
          </p:cNvPicPr>
          <p:nvPr/>
        </p:nvPicPr>
        <p:blipFill rotWithShape="1">
          <a:blip r:embed="rId3"/>
          <a:srcRect l="25135" t="8889" r="26691" b="8889"/>
          <a:stretch/>
        </p:blipFill>
        <p:spPr>
          <a:xfrm>
            <a:off x="609600" y="3733800"/>
            <a:ext cx="1181100" cy="2819400"/>
          </a:xfrm>
          <a:prstGeom prst="rect">
            <a:avLst/>
          </a:prstGeom>
          <a:ln>
            <a:noFill/>
          </a:ln>
          <a:effectLst>
            <a:softEdge rad="112500"/>
          </a:effectLst>
        </p:spPr>
      </p:pic>
    </p:spTree>
    <p:extLst>
      <p:ext uri="{BB962C8B-B14F-4D97-AF65-F5344CB8AC3E}">
        <p14:creationId xmlns:p14="http://schemas.microsoft.com/office/powerpoint/2010/main" val="175756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latin typeface="Arial" panose="020B0604020202020204" pitchFamily="34" charset="0"/>
                <a:cs typeface="Arial" panose="020B0604020202020204" pitchFamily="34" charset="0"/>
              </a:rPr>
              <a:t>Helping Others</a:t>
            </a:r>
          </a:p>
        </p:txBody>
      </p:sp>
      <p:sp>
        <p:nvSpPr>
          <p:cNvPr id="5" name="Text Placeholder 4">
            <a:extLst>
              <a:ext uri="{FF2B5EF4-FFF2-40B4-BE49-F238E27FC236}">
                <a16:creationId xmlns:a16="http://schemas.microsoft.com/office/drawing/2014/main" id="{F669A89B-EB7D-562F-86B1-DB8F0628C3AE}"/>
              </a:ext>
            </a:extLst>
          </p:cNvPr>
          <p:cNvSpPr>
            <a:spLocks noGrp="1"/>
          </p:cNvSpPr>
          <p:nvPr>
            <p:ph type="body" sz="half" idx="2"/>
          </p:nvPr>
        </p:nvSpPr>
        <p:spPr>
          <a:xfrm>
            <a:off x="152400" y="1268141"/>
            <a:ext cx="1951511" cy="941659"/>
          </a:xfrm>
        </p:spPr>
        <p:txBody>
          <a:bodyPr anchor="t">
            <a:normAutofit/>
          </a:bodyPr>
          <a:lstStyle/>
          <a:p>
            <a:pPr algn="ctr"/>
            <a:r>
              <a:rPr lang="en-US" sz="2400" b="1" dirty="0">
                <a:latin typeface="Arial" panose="020B0604020202020204" pitchFamily="34" charset="0"/>
                <a:cs typeface="Arial" panose="020B0604020202020204" pitchFamily="34" charset="0"/>
              </a:rPr>
              <a:t>What Changed?</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209800" y="1269820"/>
            <a:ext cx="6705600" cy="5207180"/>
          </a:xfrm>
        </p:spPr>
        <p:txBody>
          <a:bodyPr>
            <a:normAutofit/>
          </a:bodyPr>
          <a:lstStyle/>
          <a:p>
            <a:pPr lvl="1">
              <a:lnSpc>
                <a:spcPct val="107000"/>
              </a:lnSpc>
              <a:spcBef>
                <a:spcPts val="0"/>
              </a:spcBef>
              <a:spcAft>
                <a:spcPts val="6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She made sure Naomi was taken care of  – Ruth 2:2, 17-18</a:t>
            </a:r>
          </a:p>
          <a:p>
            <a:pPr lvl="2">
              <a:lnSpc>
                <a:spcPct val="107000"/>
              </a:lnSpc>
              <a:spcBef>
                <a:spcPts val="0"/>
              </a:spcBef>
              <a:spcAft>
                <a:spcPts val="600"/>
              </a:spcAft>
              <a:buFont typeface="Wingdings" panose="05000000000000000000" pitchFamily="2" charset="2"/>
              <a:buChar char="ü"/>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We need to look out for the physical needs of others</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Instructed to use the blessings we are given to care for others – I John 3:17</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Sharing what we have with others is pleasing to God – Hebrews 13:16</a:t>
            </a:r>
          </a:p>
          <a:p>
            <a:pPr lvl="2">
              <a:lnSpc>
                <a:spcPct val="107000"/>
              </a:lnSpc>
              <a:spcBef>
                <a:spcPts val="0"/>
              </a:spcBef>
              <a:spcAft>
                <a:spcPts val="600"/>
              </a:spcAft>
              <a:buFont typeface="Wingdings" panose="05000000000000000000" pitchFamily="2" charset="2"/>
              <a:buChar char="ü"/>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We need to look out for spiritual needs of others</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Instructed to be there when others struggle spiritually – Galatians 6:1-2</a:t>
            </a:r>
          </a:p>
          <a:p>
            <a:pPr lvl="3">
              <a:lnSpc>
                <a:spcPct val="107000"/>
              </a:lnSpc>
              <a:spcBef>
                <a:spcPts val="0"/>
              </a:spcBef>
              <a:spcAft>
                <a:spcPts val="600"/>
              </a:spcAft>
              <a:buFont typeface="Calibri" panose="020F050202020403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We can pray for each other – Luke 22:31-32</a:t>
            </a:r>
          </a:p>
          <a:p>
            <a:pPr marL="226374" lvl="1" indent="0">
              <a:lnSpc>
                <a:spcPct val="107000"/>
              </a:lnSpc>
              <a:spcBef>
                <a:spcPts val="0"/>
              </a:spcBef>
              <a:spcAft>
                <a:spcPts val="600"/>
              </a:spcAft>
              <a:buNone/>
              <a:tabLst>
                <a:tab pos="457200" algn="l"/>
              </a:tabLst>
            </a:pPr>
            <a:endParaRPr lang="en-US" sz="1650" dirty="0">
              <a:latin typeface="Arial" panose="020B0604020202020204" pitchFamily="34" charset="0"/>
              <a:ea typeface="Calibri" panose="020F0502020204030204" pitchFamily="34" charset="0"/>
              <a:cs typeface="Arial" panose="020B0604020202020204" pitchFamily="34" charset="0"/>
            </a:endParaRPr>
          </a:p>
        </p:txBody>
      </p:sp>
      <p:sp>
        <p:nvSpPr>
          <p:cNvPr id="4" name="Text Placeholder 4">
            <a:extLst>
              <a:ext uri="{FF2B5EF4-FFF2-40B4-BE49-F238E27FC236}">
                <a16:creationId xmlns:a16="http://schemas.microsoft.com/office/drawing/2014/main" id="{0E498D5A-8C24-8104-6A83-4BB8DFFFF157}"/>
              </a:ext>
            </a:extLst>
          </p:cNvPr>
          <p:cNvSpPr txBox="1">
            <a:spLocks/>
          </p:cNvSpPr>
          <p:nvPr/>
        </p:nvSpPr>
        <p:spPr>
          <a:xfrm>
            <a:off x="152399" y="2209800"/>
            <a:ext cx="1951511" cy="2743200"/>
          </a:xfrm>
          <a:prstGeom prst="rect">
            <a:avLst/>
          </a:prstGeom>
        </p:spPr>
        <p:txBody>
          <a:bodyPr vert="horz" lIns="91440" tIns="45720" rIns="91440" bIns="45720" rtlCol="0" anchor="t">
            <a:normAutofit/>
          </a:bodyPr>
          <a:lstStyle>
            <a:lvl1pPr marL="0" indent="0" algn="l" defTabSz="685983" rtl="0" eaLnBrk="1" latinLnBrk="0" hangingPunct="1">
              <a:lnSpc>
                <a:spcPct val="90000"/>
              </a:lnSpc>
              <a:spcBef>
                <a:spcPts val="900"/>
              </a:spcBef>
              <a:buSzPct val="100000"/>
              <a:buFont typeface="Arial" pitchFamily="34" charset="0"/>
              <a:buNone/>
              <a:defRPr sz="1200" kern="1200">
                <a:solidFill>
                  <a:schemeClr val="tx1"/>
                </a:solidFill>
                <a:latin typeface="+mn-lt"/>
                <a:ea typeface="+mn-ea"/>
                <a:cs typeface="+mn-cs"/>
              </a:defRPr>
            </a:lvl1pPr>
            <a:lvl2pPr marL="342991" indent="0" algn="l" defTabSz="685983" rtl="0" eaLnBrk="1" latinLnBrk="0" hangingPunct="1">
              <a:lnSpc>
                <a:spcPct val="90000"/>
              </a:lnSpc>
              <a:spcBef>
                <a:spcPts val="450"/>
              </a:spcBef>
              <a:buSzPct val="100000"/>
              <a:buFont typeface="Consolas" pitchFamily="49" charset="0"/>
              <a:buNone/>
              <a:defRPr sz="900" kern="1200">
                <a:solidFill>
                  <a:schemeClr val="tx1"/>
                </a:solidFill>
                <a:latin typeface="+mn-lt"/>
                <a:ea typeface="+mn-ea"/>
                <a:cs typeface="+mn-cs"/>
              </a:defRPr>
            </a:lvl2pPr>
            <a:lvl3pPr marL="685983" indent="0" algn="l" defTabSz="685983" rtl="0" eaLnBrk="1" latinLnBrk="0" hangingPunct="1">
              <a:lnSpc>
                <a:spcPct val="90000"/>
              </a:lnSpc>
              <a:spcBef>
                <a:spcPts val="450"/>
              </a:spcBef>
              <a:buSzPct val="100000"/>
              <a:buFont typeface="Arial" pitchFamily="34" charset="0"/>
              <a:buNone/>
              <a:defRPr sz="750" kern="1200">
                <a:solidFill>
                  <a:schemeClr val="tx1"/>
                </a:solidFill>
                <a:latin typeface="+mn-lt"/>
                <a:ea typeface="+mn-ea"/>
                <a:cs typeface="+mn-cs"/>
              </a:defRPr>
            </a:lvl3pPr>
            <a:lvl4pPr marL="1028974"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4pPr>
            <a:lvl5pPr marL="1371966"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5pPr>
            <a:lvl6pPr marL="1714957"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6pPr>
            <a:lvl7pPr marL="2057949"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7pPr>
            <a:lvl8pPr marL="2400940"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8pPr>
            <a:lvl9pPr marL="2743932"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9pPr>
          </a:lstStyle>
          <a:p>
            <a:pPr algn="ctr"/>
            <a:r>
              <a:rPr lang="en-US" sz="2400" i="1" dirty="0">
                <a:solidFill>
                  <a:schemeClr val="accent2">
                    <a:lumMod val="60000"/>
                    <a:lumOff val="40000"/>
                  </a:schemeClr>
                </a:solidFill>
                <a:latin typeface="Arial" panose="020B0604020202020204" pitchFamily="34" charset="0"/>
                <a:cs typeface="Arial" panose="020B0604020202020204" pitchFamily="34" charset="0"/>
              </a:rPr>
              <a:t>Ruth made sure Naomi had what she needed</a:t>
            </a:r>
          </a:p>
        </p:txBody>
      </p:sp>
      <p:pic>
        <p:nvPicPr>
          <p:cNvPr id="6" name="Picture 5">
            <a:extLst>
              <a:ext uri="{FF2B5EF4-FFF2-40B4-BE49-F238E27FC236}">
                <a16:creationId xmlns:a16="http://schemas.microsoft.com/office/drawing/2014/main" id="{7CBD966A-BFD3-69DE-6EBF-CC68EFBC9B01}"/>
              </a:ext>
            </a:extLst>
          </p:cNvPr>
          <p:cNvPicPr>
            <a:picLocks noChangeAspect="1"/>
          </p:cNvPicPr>
          <p:nvPr/>
        </p:nvPicPr>
        <p:blipFill>
          <a:blip r:embed="rId3"/>
          <a:stretch>
            <a:fillRect/>
          </a:stretch>
        </p:blipFill>
        <p:spPr>
          <a:xfrm>
            <a:off x="228600" y="4051390"/>
            <a:ext cx="1995831" cy="1536790"/>
          </a:xfrm>
          <a:prstGeom prst="rect">
            <a:avLst/>
          </a:prstGeom>
          <a:ln>
            <a:noFill/>
          </a:ln>
          <a:effectLst>
            <a:softEdge rad="112500"/>
          </a:effectLst>
        </p:spPr>
      </p:pic>
    </p:spTree>
    <p:extLst>
      <p:ext uri="{BB962C8B-B14F-4D97-AF65-F5344CB8AC3E}">
        <p14:creationId xmlns:p14="http://schemas.microsoft.com/office/powerpoint/2010/main" val="298841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latin typeface="Arial" panose="020B0604020202020204" pitchFamily="34" charset="0"/>
                <a:cs typeface="Arial" panose="020B0604020202020204" pitchFamily="34" charset="0"/>
              </a:rPr>
              <a:t>Helping Others</a:t>
            </a:r>
          </a:p>
        </p:txBody>
      </p:sp>
      <p:sp>
        <p:nvSpPr>
          <p:cNvPr id="5" name="Text Placeholder 4">
            <a:extLst>
              <a:ext uri="{FF2B5EF4-FFF2-40B4-BE49-F238E27FC236}">
                <a16:creationId xmlns:a16="http://schemas.microsoft.com/office/drawing/2014/main" id="{F669A89B-EB7D-562F-86B1-DB8F0628C3AE}"/>
              </a:ext>
            </a:extLst>
          </p:cNvPr>
          <p:cNvSpPr>
            <a:spLocks noGrp="1"/>
          </p:cNvSpPr>
          <p:nvPr>
            <p:ph type="body" sz="half" idx="2"/>
          </p:nvPr>
        </p:nvSpPr>
        <p:spPr>
          <a:xfrm>
            <a:off x="152400" y="1268141"/>
            <a:ext cx="1951511" cy="941659"/>
          </a:xfrm>
        </p:spPr>
        <p:txBody>
          <a:bodyPr anchor="t">
            <a:normAutofit/>
          </a:bodyPr>
          <a:lstStyle/>
          <a:p>
            <a:pPr algn="ctr"/>
            <a:r>
              <a:rPr lang="en-US" sz="2400" b="1" dirty="0">
                <a:latin typeface="Arial" panose="020B0604020202020204" pitchFamily="34" charset="0"/>
                <a:cs typeface="Arial" panose="020B0604020202020204" pitchFamily="34" charset="0"/>
              </a:rPr>
              <a:t>What Changed?</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209800" y="1269820"/>
            <a:ext cx="6477000" cy="5207180"/>
          </a:xfrm>
        </p:spPr>
        <p:txBody>
          <a:bodyPr>
            <a:normAutofit/>
          </a:bodyPr>
          <a:lstStyle/>
          <a:p>
            <a:pPr lvl="1">
              <a:lnSpc>
                <a:spcPct val="107000"/>
              </a:lnSpc>
              <a:spcBef>
                <a:spcPts val="0"/>
              </a:spcBef>
              <a:spcAft>
                <a:spcPts val="6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She was willing to let Naomi help her – Ruth 3:1</a:t>
            </a:r>
          </a:p>
          <a:p>
            <a:pPr lvl="2">
              <a:lnSpc>
                <a:spcPct val="107000"/>
              </a:lnSpc>
              <a:spcBef>
                <a:spcPts val="0"/>
              </a:spcBef>
              <a:spcAft>
                <a:spcPts val="600"/>
              </a:spcAft>
              <a:buFont typeface="Wingdings" panose="05000000000000000000" pitchFamily="2" charset="2"/>
              <a:buChar char="ü"/>
              <a:tabLst>
                <a:tab pos="457200" algn="l"/>
              </a:tabLst>
            </a:pPr>
            <a:r>
              <a:rPr lang="en-US" sz="2000" dirty="0">
                <a:latin typeface="Arial" panose="020B0604020202020204" pitchFamily="34" charset="0"/>
                <a:ea typeface="Calibri" panose="020F0502020204030204" pitchFamily="34" charset="0"/>
                <a:cs typeface="Arial" panose="020B0604020202020204" pitchFamily="34" charset="0"/>
              </a:rPr>
              <a:t>Helping others is good for us</a:t>
            </a:r>
          </a:p>
          <a:p>
            <a:pPr lvl="3">
              <a:lnSpc>
                <a:spcPct val="107000"/>
              </a:lnSpc>
              <a:spcBef>
                <a:spcPts val="0"/>
              </a:spcBef>
              <a:spcAft>
                <a:spcPts val="600"/>
              </a:spcAft>
              <a:buFont typeface="Arial" panose="020B060402020202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It is more blessed to give than receive – Acts 20:35</a:t>
            </a:r>
          </a:p>
          <a:p>
            <a:pPr lvl="3">
              <a:lnSpc>
                <a:spcPct val="107000"/>
              </a:lnSpc>
              <a:spcBef>
                <a:spcPts val="0"/>
              </a:spcBef>
              <a:spcAft>
                <a:spcPts val="600"/>
              </a:spcAft>
              <a:buFont typeface="Arial" panose="020B0604020202020204" pitchFamily="34" charset="0"/>
              <a:buChar char="-"/>
              <a:tabLst>
                <a:tab pos="457200" algn="l"/>
              </a:tabLst>
            </a:pPr>
            <a:r>
              <a:rPr lang="en-US" sz="1800" dirty="0">
                <a:latin typeface="Arial" panose="020B0604020202020204" pitchFamily="34" charset="0"/>
                <a:ea typeface="Calibri" panose="020F0502020204030204" pitchFamily="34" charset="0"/>
                <a:cs typeface="Arial" panose="020B0604020202020204" pitchFamily="34" charset="0"/>
              </a:rPr>
              <a:t>We need to give others the opportunity to help us – Philippians 4:10</a:t>
            </a:r>
          </a:p>
        </p:txBody>
      </p:sp>
      <p:sp>
        <p:nvSpPr>
          <p:cNvPr id="4" name="Text Placeholder 4">
            <a:extLst>
              <a:ext uri="{FF2B5EF4-FFF2-40B4-BE49-F238E27FC236}">
                <a16:creationId xmlns:a16="http://schemas.microsoft.com/office/drawing/2014/main" id="{0E498D5A-8C24-8104-6A83-4BB8DFFFF157}"/>
              </a:ext>
            </a:extLst>
          </p:cNvPr>
          <p:cNvSpPr txBox="1">
            <a:spLocks/>
          </p:cNvSpPr>
          <p:nvPr/>
        </p:nvSpPr>
        <p:spPr>
          <a:xfrm>
            <a:off x="152399" y="2209800"/>
            <a:ext cx="1951511" cy="2743200"/>
          </a:xfrm>
          <a:prstGeom prst="rect">
            <a:avLst/>
          </a:prstGeom>
        </p:spPr>
        <p:txBody>
          <a:bodyPr vert="horz" lIns="91440" tIns="45720" rIns="91440" bIns="45720" rtlCol="0" anchor="t">
            <a:normAutofit/>
          </a:bodyPr>
          <a:lstStyle>
            <a:lvl1pPr marL="0" indent="0" algn="l" defTabSz="685983" rtl="0" eaLnBrk="1" latinLnBrk="0" hangingPunct="1">
              <a:lnSpc>
                <a:spcPct val="90000"/>
              </a:lnSpc>
              <a:spcBef>
                <a:spcPts val="900"/>
              </a:spcBef>
              <a:buSzPct val="100000"/>
              <a:buFont typeface="Arial" pitchFamily="34" charset="0"/>
              <a:buNone/>
              <a:defRPr sz="1200" kern="1200">
                <a:solidFill>
                  <a:schemeClr val="tx1"/>
                </a:solidFill>
                <a:latin typeface="+mn-lt"/>
                <a:ea typeface="+mn-ea"/>
                <a:cs typeface="+mn-cs"/>
              </a:defRPr>
            </a:lvl1pPr>
            <a:lvl2pPr marL="342991" indent="0" algn="l" defTabSz="685983" rtl="0" eaLnBrk="1" latinLnBrk="0" hangingPunct="1">
              <a:lnSpc>
                <a:spcPct val="90000"/>
              </a:lnSpc>
              <a:spcBef>
                <a:spcPts val="450"/>
              </a:spcBef>
              <a:buSzPct val="100000"/>
              <a:buFont typeface="Consolas" pitchFamily="49" charset="0"/>
              <a:buNone/>
              <a:defRPr sz="900" kern="1200">
                <a:solidFill>
                  <a:schemeClr val="tx1"/>
                </a:solidFill>
                <a:latin typeface="+mn-lt"/>
                <a:ea typeface="+mn-ea"/>
                <a:cs typeface="+mn-cs"/>
              </a:defRPr>
            </a:lvl2pPr>
            <a:lvl3pPr marL="685983" indent="0" algn="l" defTabSz="685983" rtl="0" eaLnBrk="1" latinLnBrk="0" hangingPunct="1">
              <a:lnSpc>
                <a:spcPct val="90000"/>
              </a:lnSpc>
              <a:spcBef>
                <a:spcPts val="450"/>
              </a:spcBef>
              <a:buSzPct val="100000"/>
              <a:buFont typeface="Arial" pitchFamily="34" charset="0"/>
              <a:buNone/>
              <a:defRPr sz="750" kern="1200">
                <a:solidFill>
                  <a:schemeClr val="tx1"/>
                </a:solidFill>
                <a:latin typeface="+mn-lt"/>
                <a:ea typeface="+mn-ea"/>
                <a:cs typeface="+mn-cs"/>
              </a:defRPr>
            </a:lvl3pPr>
            <a:lvl4pPr marL="1028974"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4pPr>
            <a:lvl5pPr marL="1371966"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5pPr>
            <a:lvl6pPr marL="1714957"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6pPr>
            <a:lvl7pPr marL="2057949"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7pPr>
            <a:lvl8pPr marL="2400940" indent="0" algn="l" defTabSz="685983" rtl="0" eaLnBrk="1" latinLnBrk="0" hangingPunct="1">
              <a:lnSpc>
                <a:spcPct val="90000"/>
              </a:lnSpc>
              <a:spcBef>
                <a:spcPts val="450"/>
              </a:spcBef>
              <a:buSzPct val="100000"/>
              <a:buFont typeface="Consolas" pitchFamily="49" charset="0"/>
              <a:buNone/>
              <a:defRPr sz="675" kern="1200">
                <a:solidFill>
                  <a:schemeClr val="tx1"/>
                </a:solidFill>
                <a:latin typeface="+mn-lt"/>
                <a:ea typeface="+mn-ea"/>
                <a:cs typeface="+mn-cs"/>
              </a:defRPr>
            </a:lvl8pPr>
            <a:lvl9pPr marL="2743932" indent="0" algn="l" defTabSz="685983" rtl="0" eaLnBrk="1" latinLnBrk="0" hangingPunct="1">
              <a:lnSpc>
                <a:spcPct val="90000"/>
              </a:lnSpc>
              <a:spcBef>
                <a:spcPts val="450"/>
              </a:spcBef>
              <a:buSzPct val="100000"/>
              <a:buFont typeface="Arial" pitchFamily="34" charset="0"/>
              <a:buNone/>
              <a:defRPr sz="675" kern="1200">
                <a:solidFill>
                  <a:schemeClr val="tx1"/>
                </a:solidFill>
                <a:latin typeface="+mn-lt"/>
                <a:ea typeface="+mn-ea"/>
                <a:cs typeface="+mn-cs"/>
              </a:defRPr>
            </a:lvl9pPr>
          </a:lstStyle>
          <a:p>
            <a:pPr algn="ctr"/>
            <a:r>
              <a:rPr lang="en-US" sz="2400" i="1" dirty="0">
                <a:solidFill>
                  <a:schemeClr val="accent2">
                    <a:lumMod val="60000"/>
                    <a:lumOff val="40000"/>
                  </a:schemeClr>
                </a:solidFill>
                <a:latin typeface="Arial" panose="020B0604020202020204" pitchFamily="34" charset="0"/>
                <a:cs typeface="Arial" panose="020B0604020202020204" pitchFamily="34" charset="0"/>
              </a:rPr>
              <a:t>Ruth was willing to let Naomi help her</a:t>
            </a:r>
          </a:p>
        </p:txBody>
      </p:sp>
      <p:pic>
        <p:nvPicPr>
          <p:cNvPr id="6" name="Picture 5">
            <a:extLst>
              <a:ext uri="{FF2B5EF4-FFF2-40B4-BE49-F238E27FC236}">
                <a16:creationId xmlns:a16="http://schemas.microsoft.com/office/drawing/2014/main" id="{90C66FAA-E9CC-8A51-E32A-632A5E2CDCC2}"/>
              </a:ext>
            </a:extLst>
          </p:cNvPr>
          <p:cNvPicPr>
            <a:picLocks noChangeAspect="1"/>
          </p:cNvPicPr>
          <p:nvPr/>
        </p:nvPicPr>
        <p:blipFill>
          <a:blip r:embed="rId3"/>
          <a:stretch>
            <a:fillRect/>
          </a:stretch>
        </p:blipFill>
        <p:spPr>
          <a:xfrm>
            <a:off x="76200" y="4138368"/>
            <a:ext cx="2142453" cy="1119431"/>
          </a:xfrm>
          <a:prstGeom prst="rect">
            <a:avLst/>
          </a:prstGeom>
          <a:ln>
            <a:noFill/>
          </a:ln>
          <a:effectLst>
            <a:softEdge rad="112500"/>
          </a:effectLst>
        </p:spPr>
      </p:pic>
    </p:spTree>
    <p:extLst>
      <p:ext uri="{BB962C8B-B14F-4D97-AF65-F5344CB8AC3E}">
        <p14:creationId xmlns:p14="http://schemas.microsoft.com/office/powerpoint/2010/main" val="119754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06" y="162109"/>
            <a:ext cx="6859785" cy="599892"/>
          </a:xfrm>
        </p:spPr>
        <p:txBody>
          <a:bodyPr/>
          <a:lstStyle/>
          <a:p>
            <a:r>
              <a:rPr lang="en-US" sz="3200" dirty="0">
                <a:latin typeface="Arial" panose="020B0604020202020204" pitchFamily="34" charset="0"/>
                <a:cs typeface="Arial" panose="020B0604020202020204" pitchFamily="34" charset="0"/>
              </a:rPr>
              <a:t>Helping Others</a:t>
            </a:r>
          </a:p>
        </p:txBody>
      </p:sp>
      <p:sp>
        <p:nvSpPr>
          <p:cNvPr id="5" name="Text Placeholder 4">
            <a:extLst>
              <a:ext uri="{FF2B5EF4-FFF2-40B4-BE49-F238E27FC236}">
                <a16:creationId xmlns:a16="http://schemas.microsoft.com/office/drawing/2014/main" id="{F669A89B-EB7D-562F-86B1-DB8F0628C3AE}"/>
              </a:ext>
            </a:extLst>
          </p:cNvPr>
          <p:cNvSpPr>
            <a:spLocks noGrp="1"/>
          </p:cNvSpPr>
          <p:nvPr>
            <p:ph type="body" sz="half" idx="2"/>
          </p:nvPr>
        </p:nvSpPr>
        <p:spPr>
          <a:xfrm>
            <a:off x="152400" y="1268141"/>
            <a:ext cx="1951511" cy="941659"/>
          </a:xfrm>
        </p:spPr>
        <p:txBody>
          <a:bodyPr anchor="t">
            <a:normAutofit/>
          </a:bodyPr>
          <a:lstStyle/>
          <a:p>
            <a:pPr algn="ctr"/>
            <a:r>
              <a:rPr lang="en-US" sz="2400" b="1" dirty="0">
                <a:latin typeface="Arial" panose="020B0604020202020204" pitchFamily="34" charset="0"/>
                <a:cs typeface="Arial" panose="020B0604020202020204" pitchFamily="34" charset="0"/>
              </a:rPr>
              <a:t>Summary</a:t>
            </a:r>
          </a:p>
        </p:txBody>
      </p:sp>
      <p:sp>
        <p:nvSpPr>
          <p:cNvPr id="3" name="Content Placeholder 2">
            <a:extLst>
              <a:ext uri="{FF2B5EF4-FFF2-40B4-BE49-F238E27FC236}">
                <a16:creationId xmlns:a16="http://schemas.microsoft.com/office/drawing/2014/main" id="{8EFF189C-6A02-3243-EEBB-F39FB7C72489}"/>
              </a:ext>
            </a:extLst>
          </p:cNvPr>
          <p:cNvSpPr>
            <a:spLocks noGrp="1"/>
          </p:cNvSpPr>
          <p:nvPr>
            <p:ph idx="1"/>
          </p:nvPr>
        </p:nvSpPr>
        <p:spPr>
          <a:xfrm>
            <a:off x="2209800" y="1269820"/>
            <a:ext cx="6781800" cy="5207180"/>
          </a:xfrm>
        </p:spPr>
        <p:txBody>
          <a:bodyPr>
            <a:normAutofit/>
          </a:bodyPr>
          <a:lstStyle/>
          <a:p>
            <a:pPr lvl="1">
              <a:lnSpc>
                <a:spcPct val="107000"/>
              </a:lnSpc>
              <a:spcBef>
                <a:spcPts val="0"/>
              </a:spcBef>
              <a:spcAft>
                <a:spcPts val="12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We need to be there for others</a:t>
            </a:r>
          </a:p>
          <a:p>
            <a:pPr lvl="1">
              <a:lnSpc>
                <a:spcPct val="107000"/>
              </a:lnSpc>
              <a:spcBef>
                <a:spcPts val="0"/>
              </a:spcBef>
              <a:spcAft>
                <a:spcPts val="12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We need to be active in our efforts to help others</a:t>
            </a:r>
          </a:p>
          <a:p>
            <a:pPr lvl="1">
              <a:lnSpc>
                <a:spcPct val="107000"/>
              </a:lnSpc>
              <a:spcBef>
                <a:spcPts val="0"/>
              </a:spcBef>
              <a:spcAft>
                <a:spcPts val="12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We need to remember everything isn’t about us</a:t>
            </a:r>
          </a:p>
          <a:p>
            <a:pPr lvl="1">
              <a:lnSpc>
                <a:spcPct val="107000"/>
              </a:lnSpc>
              <a:spcBef>
                <a:spcPts val="0"/>
              </a:spcBef>
              <a:spcAft>
                <a:spcPts val="12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Helping others isn’t about making ourselves look good</a:t>
            </a:r>
          </a:p>
          <a:p>
            <a:pPr lvl="1">
              <a:lnSpc>
                <a:spcPct val="107000"/>
              </a:lnSpc>
              <a:spcBef>
                <a:spcPts val="0"/>
              </a:spcBef>
              <a:spcAft>
                <a:spcPts val="12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We need to look out for the physical  and spiritual needs of others</a:t>
            </a:r>
          </a:p>
          <a:p>
            <a:pPr lvl="1">
              <a:lnSpc>
                <a:spcPct val="107000"/>
              </a:lnSpc>
              <a:spcBef>
                <a:spcPts val="0"/>
              </a:spcBef>
              <a:spcAft>
                <a:spcPts val="1200"/>
              </a:spcAft>
              <a:buFont typeface="Wingdings" panose="05000000000000000000" pitchFamily="2" charset="2"/>
              <a:buChar char="Ø"/>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Helping others is good for us</a:t>
            </a:r>
          </a:p>
          <a:p>
            <a:pPr lvl="1">
              <a:lnSpc>
                <a:spcPct val="107000"/>
              </a:lnSpc>
              <a:spcBef>
                <a:spcPts val="0"/>
              </a:spcBef>
              <a:spcAft>
                <a:spcPts val="600"/>
              </a:spcAft>
              <a:buFont typeface="Wingdings" panose="05000000000000000000" pitchFamily="2" charset="2"/>
              <a:buChar char="Ø"/>
              <a:tabLst>
                <a:tab pos="457200" algn="l"/>
              </a:tabLst>
            </a:pPr>
            <a:endParaRPr lang="en-US" sz="165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5362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DC283E-4FA6-5E30-DB05-FD9DE80EE1CF}"/>
              </a:ext>
            </a:extLst>
          </p:cNvPr>
          <p:cNvPicPr>
            <a:picLocks noChangeAspect="1"/>
          </p:cNvPicPr>
          <p:nvPr/>
        </p:nvPicPr>
        <p:blipFill>
          <a:blip r:embed="rId3"/>
          <a:stretch>
            <a:fillRect/>
          </a:stretch>
        </p:blipFill>
        <p:spPr>
          <a:xfrm>
            <a:off x="2057400" y="137532"/>
            <a:ext cx="5029200" cy="6582936"/>
          </a:xfrm>
          <a:prstGeom prst="rect">
            <a:avLst/>
          </a:prstGeom>
        </p:spPr>
      </p:pic>
    </p:spTree>
    <p:extLst>
      <p:ext uri="{BB962C8B-B14F-4D97-AF65-F5344CB8AC3E}">
        <p14:creationId xmlns:p14="http://schemas.microsoft.com/office/powerpoint/2010/main" val="342775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tf02804846_win32</Template>
  <TotalTime>12341</TotalTime>
  <Words>1965</Words>
  <Application>Microsoft Office PowerPoint</Application>
  <PresentationFormat>On-screen Show (4:3)</PresentationFormat>
  <Paragraphs>120</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Consolas</vt:lpstr>
      <vt:lpstr>Corbel</vt:lpstr>
      <vt:lpstr>Symbol</vt:lpstr>
      <vt:lpstr>Wingdings</vt:lpstr>
      <vt:lpstr>Chalkboard 16x9</vt:lpstr>
      <vt:lpstr>Helping Others</vt:lpstr>
      <vt:lpstr>Helping Others</vt:lpstr>
      <vt:lpstr>Helping Others</vt:lpstr>
      <vt:lpstr>Helping Others</vt:lpstr>
      <vt:lpstr>Helping Others</vt:lpstr>
      <vt:lpstr>Helping Others</vt:lpstr>
      <vt:lpstr>Helping Others</vt:lpstr>
      <vt:lpstr>Helping Others</vt:lpstr>
      <vt:lpstr>Helping Others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maryjokhetrick@gmail.com</dc:creator>
  <cp:lastModifiedBy>Hetrick, Mark</cp:lastModifiedBy>
  <cp:revision>36</cp:revision>
  <cp:lastPrinted>2022-12-24T23:34:28Z</cp:lastPrinted>
  <dcterms:created xsi:type="dcterms:W3CDTF">2022-11-06T00:23:01Z</dcterms:created>
  <dcterms:modified xsi:type="dcterms:W3CDTF">2022-12-25T01:19:14Z</dcterms:modified>
</cp:coreProperties>
</file>