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ctr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 marL="1319213" indent="-228600">
              <a:lnSpc>
                <a:spcPct val="100000"/>
              </a:lnSpc>
              <a:spcBef>
                <a:spcPts val="600"/>
              </a:spcBef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 of the Month</a:t>
            </a:r>
            <a:br>
              <a:rPr lang="en-US" dirty="0"/>
            </a:br>
            <a:r>
              <a:rPr lang="en-US" dirty="0"/>
              <a:t>Stewardship</a:t>
            </a:r>
            <a:br>
              <a:rPr lang="en-US" dirty="0"/>
            </a:br>
            <a:r>
              <a:rPr lang="en-US" dirty="0"/>
              <a:t>Loving Graciousness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9:5-7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Stewardship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Graciousness in speech</a:t>
            </a:r>
          </a:p>
          <a:p>
            <a:r>
              <a:rPr lang="en-US" dirty="0"/>
              <a:t>Thankfulness</a:t>
            </a:r>
          </a:p>
          <a:p>
            <a:r>
              <a:rPr lang="en-US" dirty="0"/>
              <a:t>Gal 6:1-10, Doing Good</a:t>
            </a:r>
          </a:p>
          <a:p>
            <a:pPr lvl="1"/>
            <a:r>
              <a:rPr lang="en-US" dirty="0"/>
              <a:t>Stewards of what we “Possess”</a:t>
            </a:r>
          </a:p>
          <a:p>
            <a:r>
              <a:rPr lang="en-US" dirty="0"/>
              <a:t>Nature of Graciousness</a:t>
            </a:r>
          </a:p>
          <a:p>
            <a:pPr lvl="1"/>
            <a:r>
              <a:rPr lang="en-US" dirty="0"/>
              <a:t>Excess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 </a:t>
            </a:r>
          </a:p>
        </p:txBody>
      </p: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 Cor 9:5-7, Tone In Our Graciousness</a:t>
            </a:r>
          </a:p>
          <a:p>
            <a:pPr lvl="1"/>
            <a:r>
              <a:rPr lang="en-US" dirty="0"/>
              <a:t>Vs. 5, Bountifully Not Extortion</a:t>
            </a:r>
          </a:p>
          <a:p>
            <a:pPr lvl="2"/>
            <a:r>
              <a:rPr lang="en-US" dirty="0"/>
              <a:t>Tone: Generosity</a:t>
            </a:r>
          </a:p>
          <a:p>
            <a:pPr lvl="3"/>
            <a:r>
              <a:rPr lang="en-US" dirty="0"/>
              <a:t>Of Excess</a:t>
            </a:r>
          </a:p>
          <a:p>
            <a:pPr lvl="3"/>
            <a:r>
              <a:rPr lang="en-US" dirty="0"/>
              <a:t>Literally: Eulogy, Flattering</a:t>
            </a:r>
          </a:p>
          <a:p>
            <a:pPr lvl="2"/>
            <a:r>
              <a:rPr lang="en-US" dirty="0"/>
              <a:t>Covetousness</a:t>
            </a:r>
          </a:p>
          <a:p>
            <a:pPr lvl="3"/>
            <a:r>
              <a:rPr lang="en-US" dirty="0"/>
              <a:t>Extortion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135623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 Cor 9:5-7, Tone In Our Graciousness</a:t>
            </a:r>
          </a:p>
          <a:p>
            <a:pPr lvl="1"/>
            <a:r>
              <a:rPr lang="en-US" dirty="0"/>
              <a:t>Vs. 6, Bountifully Not Sparingly</a:t>
            </a:r>
          </a:p>
          <a:p>
            <a:pPr lvl="2"/>
            <a:r>
              <a:rPr lang="en-US" dirty="0"/>
              <a:t>Tone: “Exhibition of trust in God's promise to bless the giver” Zerr</a:t>
            </a:r>
          </a:p>
          <a:p>
            <a:pPr lvl="3"/>
            <a:r>
              <a:rPr lang="en-US" dirty="0"/>
              <a:t>Believe In God’s Part</a:t>
            </a:r>
          </a:p>
          <a:p>
            <a:pPr lvl="2"/>
            <a:r>
              <a:rPr lang="en-US" dirty="0"/>
              <a:t>Not A Disheartened Effort</a:t>
            </a:r>
          </a:p>
          <a:p>
            <a:pPr lvl="3"/>
            <a:r>
              <a:rPr lang="en-US" dirty="0"/>
              <a:t>Plant A Garden </a:t>
            </a:r>
          </a:p>
          <a:p>
            <a:pPr lvl="4"/>
            <a:r>
              <a:rPr lang="en-US" dirty="0"/>
              <a:t>This Is All Just Going To Die This Summer</a:t>
            </a:r>
          </a:p>
          <a:p>
            <a:pPr lvl="4"/>
            <a:r>
              <a:rPr lang="en-US" dirty="0"/>
              <a:t>These Seeds Are No Good</a:t>
            </a:r>
          </a:p>
          <a:p>
            <a:pPr lvl="2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168576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9:5-7, Tone In Our Graciousness</a:t>
            </a:r>
          </a:p>
          <a:p>
            <a:pPr lvl="1"/>
            <a:r>
              <a:rPr lang="en-US" dirty="0"/>
              <a:t>Vs. 7, From The Heart Not Of Necessity</a:t>
            </a:r>
          </a:p>
          <a:p>
            <a:pPr lvl="2"/>
            <a:r>
              <a:rPr lang="en-US" dirty="0"/>
              <a:t>Tone: Love For The Work</a:t>
            </a:r>
          </a:p>
          <a:p>
            <a:pPr lvl="3"/>
            <a:r>
              <a:rPr lang="en-US" dirty="0"/>
              <a:t>Our Desire</a:t>
            </a:r>
          </a:p>
          <a:p>
            <a:pPr lvl="3"/>
            <a:r>
              <a:rPr lang="en-US" dirty="0"/>
              <a:t>Paul Balancing Selling The Need &amp; Urgency Vs. A Response From The Heart</a:t>
            </a:r>
          </a:p>
          <a:p>
            <a:pPr lvl="3"/>
            <a:r>
              <a:rPr lang="en-US" dirty="0"/>
              <a:t>Not Of Corecon, Intimidation, etc.</a:t>
            </a:r>
          </a:p>
          <a:p>
            <a:pPr lvl="3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372451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 Cor 9:5-7, Tone In Our Graciousness</a:t>
            </a:r>
          </a:p>
          <a:p>
            <a:pPr lvl="1"/>
            <a:r>
              <a:rPr lang="en-US" dirty="0"/>
              <a:t>Vs. 7, Cheerful Not Grudging</a:t>
            </a:r>
          </a:p>
          <a:p>
            <a:pPr lvl="2"/>
            <a:r>
              <a:rPr lang="en-US" dirty="0"/>
              <a:t>Tone: Prompt, Eager, Willing To Give</a:t>
            </a:r>
          </a:p>
          <a:p>
            <a:pPr lvl="3"/>
            <a:r>
              <a:rPr lang="en-US" dirty="0"/>
              <a:t>Not Reluctant </a:t>
            </a:r>
          </a:p>
          <a:p>
            <a:pPr lvl="3"/>
            <a:r>
              <a:rPr lang="en-US" dirty="0"/>
              <a:t>“Cost” To 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314576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9:5-7, Tone In Our Graciousness</a:t>
            </a:r>
          </a:p>
          <a:p>
            <a:pPr lvl="1"/>
            <a:r>
              <a:rPr lang="en-US" dirty="0"/>
              <a:t>Vs. 5, Bountifully Not Extortion </a:t>
            </a:r>
          </a:p>
          <a:p>
            <a:pPr lvl="1"/>
            <a:r>
              <a:rPr lang="en-US" dirty="0"/>
              <a:t>Vs. 6, Bountifully Not Sparingly </a:t>
            </a:r>
          </a:p>
          <a:p>
            <a:pPr lvl="1"/>
            <a:r>
              <a:rPr lang="en-US" dirty="0"/>
              <a:t>Vs. 7, From The Heart Not Of Necessity </a:t>
            </a:r>
          </a:p>
          <a:p>
            <a:pPr lvl="1"/>
            <a:r>
              <a:rPr lang="en-US" dirty="0"/>
              <a:t>Vs. 7, Cheerful Not Grudging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0623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We Each Have Unique Abilities</a:t>
            </a:r>
          </a:p>
          <a:p>
            <a:pPr lvl="2"/>
            <a:r>
              <a:rPr lang="en-US" dirty="0"/>
              <a:t>Material</a:t>
            </a:r>
          </a:p>
          <a:p>
            <a:pPr lvl="3"/>
            <a:r>
              <a:rPr lang="en-US" dirty="0"/>
              <a:t>Time</a:t>
            </a:r>
          </a:p>
          <a:p>
            <a:pPr lvl="3"/>
            <a:r>
              <a:rPr lang="en-US" dirty="0"/>
              <a:t>$’s</a:t>
            </a:r>
          </a:p>
          <a:p>
            <a:pPr lvl="3"/>
            <a:r>
              <a:rPr lang="en-US" dirty="0"/>
              <a:t>Physical Resources</a:t>
            </a:r>
          </a:p>
          <a:p>
            <a:pPr lvl="2"/>
            <a:r>
              <a:rPr lang="en-US" dirty="0"/>
              <a:t>Spiritual</a:t>
            </a:r>
          </a:p>
          <a:p>
            <a:pPr lvl="3"/>
            <a:r>
              <a:rPr lang="en-US" dirty="0"/>
              <a:t>Fruits of Spirit</a:t>
            </a:r>
          </a:p>
          <a:p>
            <a:pPr lvl="3"/>
            <a:r>
              <a:rPr lang="en-US" dirty="0"/>
              <a:t>Encourage</a:t>
            </a:r>
          </a:p>
          <a:p>
            <a:pPr lvl="3"/>
            <a:r>
              <a:rPr lang="en-US" dirty="0"/>
              <a:t>Inspire</a:t>
            </a:r>
          </a:p>
          <a:p>
            <a:pPr lvl="3"/>
            <a:r>
              <a:rPr lang="en-US" dirty="0"/>
              <a:t>Showing Mercy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40855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Opportunity</a:t>
            </a:r>
          </a:p>
          <a:p>
            <a:pPr lvl="1"/>
            <a:r>
              <a:rPr lang="en-US" dirty="0"/>
              <a:t>Use Your Ability</a:t>
            </a:r>
          </a:p>
          <a:p>
            <a:pPr lvl="2"/>
            <a:r>
              <a:rPr lang="en-US" dirty="0"/>
              <a:t>Paul &amp; Coercion In “Giving”</a:t>
            </a:r>
          </a:p>
          <a:p>
            <a:pPr lvl="3"/>
            <a:r>
              <a:rPr lang="en-US" dirty="0"/>
              <a:t>Selling The Need And </a:t>
            </a:r>
            <a:r>
              <a:rPr lang="en-US"/>
              <a:t>Urgency Vs</a:t>
            </a:r>
            <a:r>
              <a:rPr lang="en-US" dirty="0"/>
              <a:t>. Cheerfully &amp; “As You Purpose In Your Heart”</a:t>
            </a:r>
          </a:p>
          <a:p>
            <a:pPr lvl="2"/>
            <a:r>
              <a:rPr lang="en-US" dirty="0"/>
              <a:t>Volunteering Or Interacting With People</a:t>
            </a:r>
          </a:p>
          <a:p>
            <a:pPr lvl="3"/>
            <a:r>
              <a:rPr lang="en-US" dirty="0"/>
              <a:t>Giving Someone Transportation</a:t>
            </a:r>
          </a:p>
          <a:p>
            <a:pPr lvl="3"/>
            <a:r>
              <a:rPr lang="en-US" dirty="0"/>
              <a:t>Helping A Neighbor With A Project</a:t>
            </a:r>
          </a:p>
          <a:p>
            <a:pPr lvl="3"/>
            <a:r>
              <a:rPr lang="en-US" dirty="0"/>
              <a:t>Not Some Great Work</a:t>
            </a:r>
          </a:p>
          <a:p>
            <a:pPr lvl="3"/>
            <a:r>
              <a:rPr lang="en-US" dirty="0"/>
              <a:t>Leads To And IS Evangelism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130777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Believe In Your Work</a:t>
            </a:r>
          </a:p>
          <a:p>
            <a:pPr lvl="2"/>
            <a:r>
              <a:rPr lang="en-US" dirty="0"/>
              <a:t>Optimism &amp; Diligence In Reaping &amp; Sowing</a:t>
            </a:r>
          </a:p>
          <a:p>
            <a:pPr lvl="2"/>
            <a:r>
              <a:rPr lang="en-US" dirty="0"/>
              <a:t>Invest In Your 401k, Now!</a:t>
            </a:r>
          </a:p>
          <a:p>
            <a:pPr lvl="2"/>
            <a:r>
              <a:rPr lang="en-US" dirty="0"/>
              <a:t>Plant A Garden </a:t>
            </a:r>
          </a:p>
          <a:p>
            <a:pPr lvl="3"/>
            <a:r>
              <a:rPr lang="en-US" dirty="0"/>
              <a:t>But I’m Hungry Today</a:t>
            </a:r>
          </a:p>
          <a:p>
            <a:pPr lvl="3"/>
            <a:r>
              <a:rPr lang="en-US" dirty="0"/>
              <a:t>I’ll Be Really Hungry In July </a:t>
            </a:r>
          </a:p>
          <a:p>
            <a:pPr lvl="3"/>
            <a:r>
              <a:rPr lang="en-US" dirty="0"/>
              <a:t>This Is All Just Going To Die This Summer</a:t>
            </a:r>
          </a:p>
          <a:p>
            <a:pPr lvl="3"/>
            <a:r>
              <a:rPr lang="en-US" dirty="0"/>
              <a:t>These Seeds Are No Good, Never Grow Anything</a:t>
            </a:r>
          </a:p>
          <a:p>
            <a:pPr lvl="2"/>
            <a:r>
              <a:rPr lang="en-US" dirty="0"/>
              <a:t>Believe In God &amp; His Work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272545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Joy In Sacrificing &amp; Serving</a:t>
            </a:r>
          </a:p>
          <a:p>
            <a:pPr lvl="2"/>
            <a:r>
              <a:rPr lang="en-US" dirty="0"/>
              <a:t>Finding Reasons</a:t>
            </a:r>
          </a:p>
          <a:p>
            <a:pPr lvl="3"/>
            <a:r>
              <a:rPr lang="en-US" dirty="0"/>
              <a:t>To Be Merry To Rejoice</a:t>
            </a:r>
          </a:p>
          <a:p>
            <a:pPr lvl="3"/>
            <a:r>
              <a:rPr lang="en-US" dirty="0"/>
              <a:t>Eagerness And Cheerfully </a:t>
            </a:r>
          </a:p>
          <a:p>
            <a:pPr lvl="3"/>
            <a:r>
              <a:rPr lang="en-US" dirty="0"/>
              <a:t>Eagerly</a:t>
            </a:r>
          </a:p>
          <a:p>
            <a:pPr lvl="3"/>
            <a:r>
              <a:rPr lang="en-US" dirty="0"/>
              <a:t>Generously (Excessively)</a:t>
            </a:r>
          </a:p>
          <a:p>
            <a:pPr lvl="3"/>
            <a:r>
              <a:rPr lang="en-US" dirty="0"/>
              <a:t>Bountifully – As One Sowing A Field</a:t>
            </a:r>
          </a:p>
          <a:p>
            <a:pPr lvl="2"/>
            <a:r>
              <a:rPr lang="en-US" dirty="0"/>
              <a:t>Recognizing The Value Of A Work/Deed</a:t>
            </a:r>
          </a:p>
          <a:p>
            <a:pPr lvl="3"/>
            <a:r>
              <a:rPr lang="en-US" dirty="0"/>
              <a:t>“Injury” Or Cost Perspective</a:t>
            </a:r>
          </a:p>
          <a:p>
            <a:pPr lvl="3"/>
            <a:r>
              <a:rPr lang="en-US" dirty="0"/>
              <a:t>Kids Playing “Noah’s Ark”</a:t>
            </a:r>
          </a:p>
          <a:p>
            <a:pPr lvl="2"/>
            <a:r>
              <a:rPr lang="en-US" dirty="0"/>
              <a:t>Do Not Be Weary In Doing Good</a:t>
            </a:r>
          </a:p>
          <a:p>
            <a:pPr lvl="3"/>
            <a:r>
              <a:rPr lang="en-US" dirty="0"/>
              <a:t>2 Thes 3:13, Gal 6:9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329505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Mercy Will Be Shown In Kind</a:t>
            </a:r>
          </a:p>
          <a:p>
            <a:pPr lvl="2"/>
            <a:r>
              <a:rPr lang="en-US" dirty="0"/>
              <a:t>Mt 5:7, Blessed are the merciful: for they shall obtain mercy. </a:t>
            </a:r>
          </a:p>
          <a:p>
            <a:pPr lvl="2"/>
            <a:r>
              <a:rPr lang="en-US" dirty="0"/>
              <a:t>Jas 2:13, For he shall have judgment without mercy, that hath shewed no mercy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Loving Graciousness</a:t>
            </a:r>
          </a:p>
        </p:txBody>
      </p:sp>
    </p:spTree>
    <p:extLst>
      <p:ext uri="{BB962C8B-B14F-4D97-AF65-F5344CB8AC3E}">
        <p14:creationId xmlns:p14="http://schemas.microsoft.com/office/powerpoint/2010/main" val="48548753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1188</TotalTime>
  <Words>489</Words>
  <Application>Microsoft Office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Droplet</vt:lpstr>
      <vt:lpstr>Word of the Month Stewardship Loving Graciousness</vt:lpstr>
      <vt:lpstr>Stewardship</vt:lpstr>
      <vt:lpstr>Stewardship</vt:lpstr>
      <vt:lpstr>Stewardship</vt:lpstr>
      <vt:lpstr>Stewardship</vt:lpstr>
      <vt:lpstr>Stewardship</vt:lpstr>
      <vt:lpstr>Stewardship</vt:lpstr>
      <vt:lpstr>Stewardship</vt:lpstr>
      <vt:lpstr>Stewardship</vt:lpstr>
      <vt:lpstr>Stewardship</vt:lpstr>
      <vt:lpstr>Stewardship</vt:lpstr>
      <vt:lpstr>Stewardship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the Month Stewardship</dc:title>
  <dc:creator>rdward</dc:creator>
  <cp:lastModifiedBy>Ross Ward</cp:lastModifiedBy>
  <cp:revision>437</cp:revision>
  <dcterms:created xsi:type="dcterms:W3CDTF">2018-07-21T17:29:57Z</dcterms:created>
  <dcterms:modified xsi:type="dcterms:W3CDTF">2022-12-18T20:35:02Z</dcterms:modified>
</cp:coreProperties>
</file>