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9" r:id="rId10"/>
    <p:sldId id="268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  <a:br>
              <a:rPr lang="en-US" dirty="0"/>
            </a:br>
            <a:r>
              <a:rPr lang="en-US" dirty="0"/>
              <a:t>Stewardship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Lk 14:12-14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Gal 6:1-10, Doing Good</a:t>
            </a:r>
          </a:p>
          <a:p>
            <a:pPr lvl="1"/>
            <a:r>
              <a:rPr lang="en-US" dirty="0"/>
              <a:t>6:1, Help Stumbling</a:t>
            </a:r>
          </a:p>
          <a:p>
            <a:pPr lvl="1"/>
            <a:r>
              <a:rPr lang="en-US" dirty="0"/>
              <a:t>6:2-5, Help The Over-burden </a:t>
            </a:r>
          </a:p>
          <a:p>
            <a:pPr lvl="1"/>
            <a:r>
              <a:rPr lang="en-US" dirty="0"/>
              <a:t>6:6-9, Student To Help The Teacher</a:t>
            </a:r>
          </a:p>
          <a:p>
            <a:pPr lvl="1"/>
            <a:r>
              <a:rPr lang="en-US" dirty="0"/>
              <a:t>6:10, Help All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Lk 14:12-14, Graciousness in Feasting</a:t>
            </a:r>
          </a:p>
          <a:p>
            <a:pPr lvl="1"/>
            <a:r>
              <a:rPr lang="en-US" dirty="0"/>
              <a:t>Great Feast Prepared</a:t>
            </a:r>
          </a:p>
          <a:p>
            <a:pPr lvl="2"/>
            <a:r>
              <a:rPr lang="en-US" dirty="0"/>
              <a:t>A Gift</a:t>
            </a:r>
          </a:p>
          <a:p>
            <a:pPr lvl="1"/>
            <a:r>
              <a:rPr lang="en-US" dirty="0"/>
              <a:t>Do Not Gift:</a:t>
            </a:r>
          </a:p>
          <a:p>
            <a:pPr lvl="2"/>
            <a:r>
              <a:rPr lang="en-US" dirty="0"/>
              <a:t>Friends, Brethren, Kinsmen, Rich Neighbors</a:t>
            </a:r>
          </a:p>
          <a:p>
            <a:pPr lvl="2"/>
            <a:r>
              <a:rPr lang="en-US" dirty="0"/>
              <a:t>They Repay You</a:t>
            </a:r>
          </a:p>
          <a:p>
            <a:pPr lvl="1"/>
            <a:r>
              <a:rPr lang="en-US" dirty="0"/>
              <a:t>Who Benefits From This Gift:</a:t>
            </a:r>
          </a:p>
          <a:p>
            <a:pPr lvl="2"/>
            <a:r>
              <a:rPr lang="en-US" dirty="0"/>
              <a:t>Those Unable To Repay</a:t>
            </a:r>
          </a:p>
          <a:p>
            <a:pPr lvl="3"/>
            <a:r>
              <a:rPr lang="en-US" dirty="0"/>
              <a:t>“Call The Poor, The Maimed, The Lame, The Blind”</a:t>
            </a:r>
          </a:p>
          <a:p>
            <a:pPr lvl="2"/>
            <a:r>
              <a:rPr lang="en-US" dirty="0"/>
              <a:t>YOU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135623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Lk 15:31-32, Graciousness In Restoration From Injury</a:t>
            </a:r>
          </a:p>
          <a:p>
            <a:pPr lvl="1"/>
            <a:r>
              <a:rPr lang="en-US" dirty="0"/>
              <a:t>Parable Is About Celebrating One Returning Home</a:t>
            </a:r>
          </a:p>
          <a:p>
            <a:pPr lvl="1"/>
            <a:r>
              <a:rPr lang="en-US" dirty="0"/>
              <a:t>The Gracious Father </a:t>
            </a:r>
          </a:p>
          <a:p>
            <a:pPr lvl="2"/>
            <a:r>
              <a:rPr lang="en-US" dirty="0"/>
              <a:t>Thankful</a:t>
            </a:r>
          </a:p>
          <a:p>
            <a:pPr lvl="2"/>
            <a:r>
              <a:rPr lang="en-US" dirty="0"/>
              <a:t>Merry &amp; Glad </a:t>
            </a:r>
          </a:p>
          <a:p>
            <a:pPr lvl="1"/>
            <a:r>
              <a:rPr lang="en-US" dirty="0"/>
              <a:t>God’s Perspective!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196735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Mk 14:3-9, Graciousness In Serving</a:t>
            </a:r>
          </a:p>
          <a:p>
            <a:pPr lvl="1"/>
            <a:r>
              <a:rPr lang="en-US" dirty="0"/>
              <a:t>Doing Good To Jesus</a:t>
            </a:r>
          </a:p>
          <a:p>
            <a:pPr lvl="2"/>
            <a:r>
              <a:rPr lang="en-US" dirty="0"/>
              <a:t>Washing And Anointing Him</a:t>
            </a:r>
          </a:p>
          <a:p>
            <a:pPr lvl="1"/>
            <a:r>
              <a:rPr lang="en-US" dirty="0"/>
              <a:t>An Opportune Time</a:t>
            </a:r>
          </a:p>
          <a:p>
            <a:pPr lvl="2"/>
            <a:r>
              <a:rPr lang="en-US" dirty="0"/>
              <a:t>Prior To His Trials</a:t>
            </a:r>
          </a:p>
          <a:p>
            <a:pPr lvl="1"/>
            <a:r>
              <a:rPr lang="en-US" dirty="0"/>
              <a:t>Proper Estimation Of Value</a:t>
            </a:r>
          </a:p>
          <a:p>
            <a:pPr lvl="2"/>
            <a:r>
              <a:rPr lang="en-US" dirty="0"/>
              <a:t>There Were Other Needs</a:t>
            </a:r>
          </a:p>
          <a:p>
            <a:pPr lvl="2"/>
            <a:r>
              <a:rPr lang="en-US" dirty="0"/>
              <a:t>There Were Cheaper Methods</a:t>
            </a:r>
          </a:p>
          <a:p>
            <a:pPr lvl="2"/>
            <a:r>
              <a:rPr lang="en-US" dirty="0"/>
              <a:t>1 Years Wages!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89511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Degrees Of Response</a:t>
            </a:r>
          </a:p>
          <a:p>
            <a:pPr lvl="1"/>
            <a:r>
              <a:rPr lang="en-US" dirty="0"/>
              <a:t>Just – Deserving</a:t>
            </a:r>
          </a:p>
          <a:p>
            <a:pPr lvl="2"/>
            <a:r>
              <a:rPr lang="en-US" dirty="0"/>
              <a:t>Balancing On A Scale</a:t>
            </a:r>
          </a:p>
          <a:p>
            <a:pPr lvl="1"/>
            <a:r>
              <a:rPr lang="en-US" dirty="0"/>
              <a:t>Merciful – Not Giving What Is Deserved (i.e. Just)</a:t>
            </a:r>
          </a:p>
          <a:p>
            <a:pPr lvl="1"/>
            <a:r>
              <a:rPr lang="en-US" dirty="0"/>
              <a:t>Gracious – Giving What Is Not Deserved (i.e. Just)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333590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Attitudes Of The Heart</a:t>
            </a:r>
          </a:p>
          <a:p>
            <a:pPr lvl="1"/>
            <a:r>
              <a:rPr lang="en-US" dirty="0"/>
              <a:t>Merciful</a:t>
            </a:r>
          </a:p>
          <a:p>
            <a:pPr lvl="1"/>
            <a:r>
              <a:rPr lang="en-US" dirty="0"/>
              <a:t>Gracious</a:t>
            </a:r>
          </a:p>
          <a:p>
            <a:pPr lvl="1"/>
            <a:r>
              <a:rPr lang="en-US" dirty="0"/>
              <a:t>Compassionate – Feeling Others Distress</a:t>
            </a:r>
          </a:p>
          <a:p>
            <a:pPr lvl="2"/>
            <a:r>
              <a:rPr lang="en-US" dirty="0"/>
              <a:t>Sympathetic – With Experience</a:t>
            </a:r>
          </a:p>
          <a:p>
            <a:pPr lvl="2"/>
            <a:r>
              <a:rPr lang="en-US" dirty="0"/>
              <a:t>Empathetic – Without Experience</a:t>
            </a:r>
          </a:p>
          <a:p>
            <a:pPr lvl="1"/>
            <a:r>
              <a:rPr lang="en-US" dirty="0"/>
              <a:t>Compound Words</a:t>
            </a:r>
          </a:p>
          <a:p>
            <a:pPr lvl="2"/>
            <a:r>
              <a:rPr lang="en-US" dirty="0"/>
              <a:t>Heart Of Compassion</a:t>
            </a:r>
          </a:p>
          <a:p>
            <a:pPr lvl="2"/>
            <a:r>
              <a:rPr lang="en-US" dirty="0"/>
              <a:t>Very Compassionate</a:t>
            </a:r>
          </a:p>
          <a:p>
            <a:pPr lvl="2"/>
            <a:r>
              <a:rPr lang="en-US" dirty="0"/>
              <a:t>Tender Hearted</a:t>
            </a:r>
          </a:p>
          <a:p>
            <a:pPr lvl="2"/>
            <a:r>
              <a:rPr lang="en-US" dirty="0"/>
              <a:t>Tender Mercy 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48280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Gal 6:1-10, Doing Good</a:t>
            </a:r>
          </a:p>
          <a:p>
            <a:pPr lvl="1"/>
            <a:r>
              <a:rPr lang="en-US" dirty="0"/>
              <a:t>Lk 14:12-14, Graciousness in Feasting</a:t>
            </a:r>
          </a:p>
          <a:p>
            <a:pPr lvl="1"/>
            <a:r>
              <a:rPr lang="en-US" dirty="0"/>
              <a:t>Lk 15:31-32, Graciousness In Restoration From Injury</a:t>
            </a:r>
          </a:p>
          <a:p>
            <a:pPr lvl="1"/>
            <a:r>
              <a:rPr lang="en-US" dirty="0"/>
              <a:t>Mk 14:3-9, Graciousness In Serving</a:t>
            </a:r>
          </a:p>
          <a:p>
            <a:pPr lvl="1"/>
            <a:r>
              <a:rPr lang="en-US" dirty="0"/>
              <a:t>Attitudes That Leads To Behaviors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234929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1 Jn 3:11-24, Love One Another</a:t>
            </a:r>
          </a:p>
          <a:p>
            <a:pPr lvl="2"/>
            <a:r>
              <a:rPr lang="en-US" dirty="0"/>
              <a:t>Vs. 17, Condition On Which The Love Of God Dwells In Us</a:t>
            </a:r>
          </a:p>
          <a:p>
            <a:pPr lvl="1"/>
            <a:r>
              <a:rPr lang="en-US" dirty="0"/>
              <a:t>Lk 14:12-14, Graciousness in Feasting</a:t>
            </a:r>
          </a:p>
          <a:p>
            <a:pPr lvl="2"/>
            <a:r>
              <a:rPr lang="en-US" dirty="0"/>
              <a:t>You Benefit</a:t>
            </a:r>
          </a:p>
          <a:p>
            <a:pPr lvl="2"/>
            <a:r>
              <a:rPr lang="en-US" dirty="0"/>
              <a:t>You Are Blessed</a:t>
            </a:r>
          </a:p>
          <a:p>
            <a:pPr lvl="1"/>
            <a:r>
              <a:rPr lang="en-US" dirty="0"/>
              <a:t>Mk 14:3-9, With Excess </a:t>
            </a:r>
          </a:p>
          <a:p>
            <a:pPr lvl="2"/>
            <a:r>
              <a:rPr lang="en-US" dirty="0"/>
              <a:t>300 Pence, 1 Year's Wages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383302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We Cannot Understand Grace If We Are Not Gracious</a:t>
            </a:r>
          </a:p>
          <a:p>
            <a:pPr lvl="2"/>
            <a:r>
              <a:rPr lang="en-US" dirty="0"/>
              <a:t>“Illogical” </a:t>
            </a:r>
          </a:p>
          <a:p>
            <a:pPr lvl="3"/>
            <a:r>
              <a:rPr lang="en-US" dirty="0"/>
              <a:t>Excess: Oil Wasted</a:t>
            </a:r>
          </a:p>
          <a:p>
            <a:pPr lvl="3"/>
            <a:r>
              <a:rPr lang="en-US" dirty="0"/>
              <a:t>There are Poor who can benefit from selling this expensive ointment</a:t>
            </a:r>
          </a:p>
          <a:p>
            <a:pPr lvl="3"/>
            <a:r>
              <a:rPr lang="en-US" dirty="0"/>
              <a:t>You wasted all that was yours and now I’ll give you more</a:t>
            </a:r>
          </a:p>
          <a:p>
            <a:pPr lvl="2"/>
            <a:r>
              <a:rPr lang="en-US" dirty="0"/>
              <a:t>We Understand Justice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2070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A Foundation Of Serving And Ministering</a:t>
            </a:r>
          </a:p>
          <a:p>
            <a:pPr lvl="2"/>
            <a:r>
              <a:rPr lang="en-US" dirty="0"/>
              <a:t>Attitudes</a:t>
            </a:r>
          </a:p>
          <a:p>
            <a:pPr lvl="3"/>
            <a:r>
              <a:rPr lang="en-US" dirty="0"/>
              <a:t>Compassionate</a:t>
            </a:r>
          </a:p>
          <a:p>
            <a:pPr lvl="3"/>
            <a:r>
              <a:rPr lang="en-US" dirty="0"/>
              <a:t>Merciful</a:t>
            </a:r>
          </a:p>
          <a:p>
            <a:pPr lvl="3"/>
            <a:r>
              <a:rPr lang="en-US" dirty="0"/>
              <a:t>Gracious</a:t>
            </a:r>
          </a:p>
          <a:p>
            <a:pPr lvl="2"/>
            <a:r>
              <a:rPr lang="en-US" dirty="0"/>
              <a:t>Leads Us To:</a:t>
            </a:r>
          </a:p>
          <a:p>
            <a:pPr lvl="3"/>
            <a:r>
              <a:rPr lang="en-US" dirty="0"/>
              <a:t>Love Giving</a:t>
            </a:r>
          </a:p>
          <a:p>
            <a:pPr lvl="3"/>
            <a:r>
              <a:rPr lang="en-US" dirty="0"/>
              <a:t>Love Serving</a:t>
            </a:r>
          </a:p>
          <a:p>
            <a:pPr lvl="3"/>
            <a:r>
              <a:rPr lang="en-US" dirty="0"/>
              <a:t>Love Ministering</a:t>
            </a:r>
          </a:p>
          <a:p>
            <a:pPr lvl="3"/>
            <a:r>
              <a:rPr lang="en-US" dirty="0"/>
              <a:t>Loving...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94984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B423-F454-E625-EF6C-00B0D4DB46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Mercy Will Be Given “In Kind”</a:t>
            </a:r>
          </a:p>
          <a:p>
            <a:pPr lvl="2"/>
            <a:r>
              <a:rPr lang="en-US" dirty="0"/>
              <a:t>Mt 5:7, Blessed are the merciful: for they shall obtain mercy. </a:t>
            </a:r>
          </a:p>
          <a:p>
            <a:pPr lvl="2"/>
            <a:r>
              <a:rPr lang="en-US" dirty="0"/>
              <a:t>Mt 18:33, Unmerciful Servant</a:t>
            </a:r>
          </a:p>
          <a:p>
            <a:pPr lvl="2"/>
            <a:r>
              <a:rPr lang="en-US" dirty="0"/>
              <a:t>Jas 2:13, For he shall have judgment without mercy, that hath shewed no mercy; and mercy rejoices against judgment. </a:t>
            </a:r>
          </a:p>
          <a:p>
            <a:pPr lvl="1"/>
            <a:r>
              <a:rPr lang="en-US" dirty="0"/>
              <a:t>Lk 6:27-36, Doing Good To “Enemies”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Gracious Attitude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280867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1075</TotalTime>
  <Words>481</Words>
  <Application>Microsoft Office PowerPoint</Application>
  <PresentationFormat>On-screen Show (4:3)</PresentationFormat>
  <Paragraphs>119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Tw Cen MT</vt:lpstr>
      <vt:lpstr>Wingdings</vt:lpstr>
      <vt:lpstr>Droplet</vt:lpstr>
      <vt:lpstr>Word of the Month Stewardship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of the Month Stewardship</dc:title>
  <dc:creator>rdward</dc:creator>
  <cp:lastModifiedBy>Ross Ward</cp:lastModifiedBy>
  <cp:revision>394</cp:revision>
  <dcterms:created xsi:type="dcterms:W3CDTF">2018-07-21T17:29:57Z</dcterms:created>
  <dcterms:modified xsi:type="dcterms:W3CDTF">2022-12-11T21:59:32Z</dcterms:modified>
</cp:coreProperties>
</file>