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4"/>
  </p:notesMasterIdLst>
  <p:sldIdLst>
    <p:sldId id="256" r:id="rId2"/>
    <p:sldId id="259" r:id="rId3"/>
    <p:sldId id="270" r:id="rId4"/>
    <p:sldId id="260" r:id="rId5"/>
    <p:sldId id="261" r:id="rId6"/>
    <p:sldId id="271" r:id="rId7"/>
    <p:sldId id="262" r:id="rId8"/>
    <p:sldId id="267" r:id="rId9"/>
    <p:sldId id="268" r:id="rId10"/>
    <p:sldId id="269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9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  <a:br>
              <a:rPr lang="en-US" dirty="0"/>
            </a:br>
            <a:r>
              <a:rPr lang="en-US" dirty="0"/>
              <a:t>Stewardship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Gal 6:1-10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6:1, Help Stumbling Christians</a:t>
            </a:r>
          </a:p>
          <a:p>
            <a:pPr lvl="1"/>
            <a:r>
              <a:rPr lang="en-US" dirty="0"/>
              <a:t>Command – Restore</a:t>
            </a:r>
          </a:p>
          <a:p>
            <a:pPr lvl="2"/>
            <a:r>
              <a:rPr lang="en-US" dirty="0"/>
              <a:t>Mend, Repair, Reconcile</a:t>
            </a:r>
          </a:p>
          <a:p>
            <a:pPr lvl="1"/>
            <a:r>
              <a:rPr lang="en-US" dirty="0"/>
              <a:t>Warning – Vain Glory</a:t>
            </a:r>
          </a:p>
          <a:p>
            <a:pPr lvl="2"/>
            <a:r>
              <a:rPr lang="en-US" dirty="0"/>
              <a:t>In Meekness</a:t>
            </a:r>
          </a:p>
          <a:p>
            <a:pPr lvl="2"/>
            <a:r>
              <a:rPr lang="en-US" dirty="0"/>
              <a:t>Aware Of Own Weakness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Utilizing Our Abilities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6:1, Help Stumbling Christians</a:t>
            </a:r>
          </a:p>
          <a:p>
            <a:pPr lvl="1"/>
            <a:r>
              <a:rPr lang="en-US" dirty="0"/>
              <a:t>Proper Attitude (Qualification)</a:t>
            </a:r>
          </a:p>
          <a:p>
            <a:pPr lvl="2"/>
            <a:r>
              <a:rPr lang="en-US" dirty="0"/>
              <a:t>Jas 3:13-18, Godly Attitudes</a:t>
            </a:r>
          </a:p>
          <a:p>
            <a:pPr lvl="2"/>
            <a:r>
              <a:rPr lang="en-US" dirty="0"/>
              <a:t>2 Tim 2:20-26, Attitudes For Timothy</a:t>
            </a:r>
          </a:p>
          <a:p>
            <a:pPr lvl="2"/>
            <a:r>
              <a:rPr lang="en-US" dirty="0"/>
              <a:t> A Kind, Gentle, Forbearing, Sympathetic, Forgiving Spirit </a:t>
            </a:r>
          </a:p>
          <a:p>
            <a:pPr lvl="2"/>
            <a:r>
              <a:rPr lang="en-US" dirty="0"/>
              <a:t>Love, Humility, Patience, With A Readiness To Forgive </a:t>
            </a:r>
          </a:p>
          <a:p>
            <a:pPr lvl="2"/>
            <a:r>
              <a:rPr lang="en-US" dirty="0"/>
              <a:t>Don’t: Harsh, Unforgiving Temper, Haughty , Bitter, Deride, Grind Into Dirt</a:t>
            </a:r>
          </a:p>
          <a:p>
            <a:pPr lvl="2"/>
            <a:r>
              <a:rPr lang="en-US" dirty="0"/>
              <a:t>Jesus Came TO SAVE Sinners; NOT SHAME Them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Utilizing Our Abilities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342393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6:2-5, Help Christians with Burdens</a:t>
            </a:r>
          </a:p>
          <a:p>
            <a:pPr lvl="1"/>
            <a:r>
              <a:rPr lang="en-US" dirty="0"/>
              <a:t>Vs. 2, Command – Lift The Over-Burdened</a:t>
            </a:r>
          </a:p>
          <a:p>
            <a:pPr lvl="2"/>
            <a:r>
              <a:rPr lang="en-US" dirty="0"/>
              <a:t>2 Types Of Burdens</a:t>
            </a:r>
          </a:p>
          <a:p>
            <a:pPr lvl="3"/>
            <a:r>
              <a:rPr lang="en-US" dirty="0"/>
              <a:t>“Over” Burdened</a:t>
            </a:r>
          </a:p>
          <a:p>
            <a:pPr lvl="3"/>
            <a:r>
              <a:rPr lang="en-US" dirty="0"/>
              <a:t>The Load We Are Obliged To Carry</a:t>
            </a:r>
          </a:p>
          <a:p>
            <a:pPr lvl="2"/>
            <a:r>
              <a:rPr lang="en-US" dirty="0"/>
              <a:t>2 Cor 12:9-10, I will glory in my infirmities</a:t>
            </a:r>
          </a:p>
          <a:p>
            <a:pPr lvl="2"/>
            <a:r>
              <a:rPr lang="en-US" dirty="0"/>
              <a:t>1 Jn 3:17, whoever has this world's good, and sees his brother have need, and shuts up his bowels of compassion from him</a:t>
            </a:r>
          </a:p>
          <a:p>
            <a:pPr lvl="2"/>
            <a:r>
              <a:rPr lang="en-US" dirty="0"/>
              <a:t>Jas 1:27, Pure and undefiled religion: “visit” the fatherless and widows in their affliction </a:t>
            </a:r>
          </a:p>
          <a:p>
            <a:pPr lvl="1"/>
            <a:r>
              <a:rPr lang="en-US" dirty="0"/>
              <a:t>Vs. 3-5, Warning – Vain Glory</a:t>
            </a:r>
          </a:p>
          <a:p>
            <a:pPr lvl="2"/>
            <a:r>
              <a:rPr lang="en-US" dirty="0"/>
              <a:t>Rom 12:3, Think Soberly...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Utilizing Our Abilities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123838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6:6-9, Student To Help The Teacher</a:t>
            </a:r>
          </a:p>
          <a:p>
            <a:pPr lvl="1"/>
            <a:r>
              <a:rPr lang="en-US" dirty="0"/>
              <a:t>Vs. 6, Command – Share With Teacher</a:t>
            </a:r>
          </a:p>
          <a:p>
            <a:pPr lvl="2"/>
            <a:r>
              <a:rPr lang="en-US" dirty="0"/>
              <a:t>“Communicate”</a:t>
            </a:r>
          </a:p>
          <a:p>
            <a:pPr lvl="2"/>
            <a:r>
              <a:rPr lang="en-US" dirty="0"/>
              <a:t>Spiritual/Moral – Temporal/Physical</a:t>
            </a:r>
          </a:p>
          <a:p>
            <a:pPr lvl="3"/>
            <a:r>
              <a:rPr lang="en-US" dirty="0"/>
              <a:t>Rom 12:13, Distributing to (“Communicate”) the necessity of saints; given to hospitality</a:t>
            </a:r>
          </a:p>
          <a:p>
            <a:pPr lvl="3"/>
            <a:r>
              <a:rPr lang="en-US" dirty="0"/>
              <a:t>Phil 4:14-19, Philippians “Communicated” with Paul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Utilizing Our Abilities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279526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6:6-9, Student To Help The Teacher</a:t>
            </a:r>
          </a:p>
          <a:p>
            <a:pPr lvl="1"/>
            <a:r>
              <a:rPr lang="en-US" dirty="0"/>
              <a:t>Vs. 7-9, Warning – Reaping &amp; Sowing</a:t>
            </a:r>
          </a:p>
          <a:p>
            <a:pPr lvl="2"/>
            <a:r>
              <a:rPr lang="en-US" dirty="0"/>
              <a:t>Sow Generously</a:t>
            </a:r>
          </a:p>
          <a:p>
            <a:pPr lvl="3"/>
            <a:r>
              <a:rPr lang="en-US" dirty="0"/>
              <a:t>2 Cor 9:6-7, bountifully &amp; Cheerful Giver </a:t>
            </a:r>
          </a:p>
          <a:p>
            <a:pPr lvl="2"/>
            <a:r>
              <a:rPr lang="en-US" dirty="0"/>
              <a:t>Don’t’ Be Exhausted In Doing Good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Utilizing Our Abilities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185308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6:10, Do Good TO ALL</a:t>
            </a:r>
          </a:p>
          <a:p>
            <a:pPr lvl="1"/>
            <a:r>
              <a:rPr lang="en-US" dirty="0"/>
              <a:t>Grand Summary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Utilizing Our Abilities </a:t>
            </a:r>
          </a:p>
          <a:p>
            <a:r>
              <a:rPr lang="en-US" dirty="0"/>
              <a:t>Doing Good</a:t>
            </a:r>
          </a:p>
        </p:txBody>
      </p:sp>
    </p:spTree>
    <p:extLst>
      <p:ext uri="{BB962C8B-B14F-4D97-AF65-F5344CB8AC3E}">
        <p14:creationId xmlns:p14="http://schemas.microsoft.com/office/powerpoint/2010/main" val="406329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Stewards of our Abilities &amp; Resources </a:t>
            </a:r>
          </a:p>
          <a:p>
            <a:pPr lvl="1"/>
            <a:r>
              <a:rPr lang="en-US" dirty="0"/>
              <a:t>Temporal/Physical </a:t>
            </a:r>
          </a:p>
          <a:p>
            <a:pPr lvl="1"/>
            <a:r>
              <a:rPr lang="en-US" dirty="0"/>
              <a:t>Spiritual/Moral</a:t>
            </a:r>
          </a:p>
          <a:p>
            <a:pPr lvl="2"/>
            <a:r>
              <a:rPr lang="en-US" dirty="0"/>
              <a:t>Point Is Do Good – Be Generous</a:t>
            </a:r>
          </a:p>
          <a:p>
            <a:pPr lvl="1"/>
            <a:r>
              <a:rPr lang="en-US" dirty="0"/>
              <a:t>6:1, Help Stumbling</a:t>
            </a:r>
          </a:p>
          <a:p>
            <a:pPr lvl="1"/>
            <a:r>
              <a:rPr lang="en-US" dirty="0"/>
              <a:t>6:2-5, Help The Over-burden </a:t>
            </a:r>
          </a:p>
          <a:p>
            <a:pPr lvl="1"/>
            <a:r>
              <a:rPr lang="en-US" dirty="0"/>
              <a:t>6:6-9, Student To Help The Teacher</a:t>
            </a:r>
          </a:p>
          <a:p>
            <a:pPr lvl="1"/>
            <a:r>
              <a:rPr lang="en-US" dirty="0"/>
              <a:t>6:10, Help All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5368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Utilizing Our Abilities &amp; Resources </a:t>
            </a:r>
          </a:p>
          <a:p>
            <a:pPr lvl="1"/>
            <a:r>
              <a:rPr lang="en-US" dirty="0"/>
              <a:t>Doing Good </a:t>
            </a:r>
          </a:p>
          <a:p>
            <a:pPr lvl="1"/>
            <a:r>
              <a:rPr lang="en-US" dirty="0"/>
              <a:t>We Are To Be Known As Givers </a:t>
            </a:r>
          </a:p>
          <a:p>
            <a:pPr lvl="2"/>
            <a:r>
              <a:rPr lang="en-US" dirty="0"/>
              <a:t>1 Jn 3:17, But whoso has this world's good, and sees his brother have need, and shut up his bowels of compassion from him, how dwells the love of God in him? </a:t>
            </a:r>
          </a:p>
          <a:p>
            <a:pPr lvl="2"/>
            <a:r>
              <a:rPr lang="en-US" dirty="0"/>
              <a:t>Jas 1:27, Pure and Undefiled religion</a:t>
            </a:r>
          </a:p>
          <a:p>
            <a:pPr lvl="2"/>
            <a:r>
              <a:rPr lang="en-US" dirty="0"/>
              <a:t>Generous With Our Resources </a:t>
            </a:r>
          </a:p>
          <a:p>
            <a:pPr lvl="2"/>
            <a:r>
              <a:rPr lang="en-US" dirty="0"/>
              <a:t>Not Just Of Our Wealth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07334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Utilizing Our Abilities &amp; Resources </a:t>
            </a:r>
          </a:p>
          <a:p>
            <a:pPr lvl="1"/>
            <a:r>
              <a:rPr lang="en-US" dirty="0"/>
              <a:t>Doing Good </a:t>
            </a:r>
          </a:p>
          <a:p>
            <a:pPr lvl="1"/>
            <a:r>
              <a:rPr lang="en-US" dirty="0"/>
              <a:t>Maximize Opportunity</a:t>
            </a:r>
          </a:p>
          <a:p>
            <a:pPr lvl="2"/>
            <a:r>
              <a:rPr lang="en-US" dirty="0"/>
              <a:t>As You Are Able</a:t>
            </a:r>
          </a:p>
          <a:p>
            <a:pPr lvl="2"/>
            <a:r>
              <a:rPr lang="en-US" dirty="0"/>
              <a:t>While You Are Able</a:t>
            </a:r>
          </a:p>
          <a:p>
            <a:pPr lvl="2"/>
            <a:r>
              <a:rPr lang="en-US" dirty="0"/>
              <a:t>When You Are Able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95548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Utilizing Our Abilities &amp; Resources </a:t>
            </a:r>
          </a:p>
          <a:p>
            <a:pPr lvl="1"/>
            <a:r>
              <a:rPr lang="en-US" dirty="0"/>
              <a:t>Self Sufficiency</a:t>
            </a:r>
          </a:p>
          <a:p>
            <a:pPr lvl="2"/>
            <a:r>
              <a:rPr lang="en-US" dirty="0"/>
              <a:t>Difficulties In Life</a:t>
            </a:r>
          </a:p>
          <a:p>
            <a:pPr lvl="2"/>
            <a:r>
              <a:rPr lang="en-US" dirty="0"/>
              <a:t>Sin</a:t>
            </a:r>
          </a:p>
          <a:p>
            <a:pPr lvl="2"/>
            <a:r>
              <a:rPr lang="en-US" dirty="0"/>
              <a:t>Burdens</a:t>
            </a:r>
          </a:p>
          <a:p>
            <a:pPr lvl="2"/>
            <a:r>
              <a:rPr lang="en-US" dirty="0"/>
              <a:t>Needs</a:t>
            </a:r>
          </a:p>
          <a:p>
            <a:pPr lvl="2"/>
            <a:r>
              <a:rPr lang="en-US" dirty="0"/>
              <a:t>Trials Come In Many Forms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201364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Stewardship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Utilizing Our Abilities &amp; Resources </a:t>
            </a:r>
          </a:p>
          <a:p>
            <a:pPr lvl="1"/>
            <a:r>
              <a:rPr lang="en-US" dirty="0"/>
              <a:t>Blessed With Opportunity</a:t>
            </a:r>
          </a:p>
          <a:p>
            <a:pPr lvl="1"/>
            <a:r>
              <a:rPr lang="en-US" dirty="0"/>
              <a:t>Grace &amp; Mercy vs. Justice</a:t>
            </a:r>
          </a:p>
          <a:p>
            <a:pPr lvl="2"/>
            <a:r>
              <a:rPr lang="en-US" dirty="0"/>
              <a:t>Jas 2:13</a:t>
            </a:r>
          </a:p>
          <a:p>
            <a:pPr lvl="2"/>
            <a:r>
              <a:rPr lang="en-US" dirty="0"/>
              <a:t>Does One “Deserve” Help</a:t>
            </a:r>
          </a:p>
          <a:p>
            <a:pPr lvl="1"/>
            <a:r>
              <a:rPr lang="en-US" dirty="0"/>
              <a:t>Consider The Source</a:t>
            </a:r>
          </a:p>
          <a:p>
            <a:pPr lvl="2"/>
            <a:r>
              <a:rPr lang="en-US" dirty="0"/>
              <a:t>Virtues</a:t>
            </a:r>
          </a:p>
          <a:p>
            <a:pPr lvl="2"/>
            <a:r>
              <a:rPr lang="en-US" dirty="0"/>
              <a:t>Wealth</a:t>
            </a:r>
          </a:p>
          <a:p>
            <a:pPr lvl="2"/>
            <a:r>
              <a:rPr lang="en-US" dirty="0"/>
              <a:t>Health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34639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987</TotalTime>
  <Words>521</Words>
  <Application>Microsoft Office PowerPoint</Application>
  <PresentationFormat>On-screen Show (4:3)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Tw Cen MT</vt:lpstr>
      <vt:lpstr>Wingdings</vt:lpstr>
      <vt:lpstr>Droplet</vt:lpstr>
      <vt:lpstr>Word of the Month Stewardship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  <vt:lpstr>Stewardship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of the Month Stewardship</dc:title>
  <dc:creator>rdward</dc:creator>
  <cp:lastModifiedBy>Ross Ward</cp:lastModifiedBy>
  <cp:revision>343</cp:revision>
  <dcterms:created xsi:type="dcterms:W3CDTF">2018-07-21T17:29:57Z</dcterms:created>
  <dcterms:modified xsi:type="dcterms:W3CDTF">2022-12-04T22:58:15Z</dcterms:modified>
</cp:coreProperties>
</file>