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"/>
  </p:notesMasterIdLst>
  <p:sldIdLst>
    <p:sldId id="256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52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44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57150" cy="5715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2EA18B-A3EB-4C68-8BE4-48AC737E8296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521EE5-BB7E-4645-94D5-2C139AD64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927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521EE5-BB7E-4645-94D5-2C139AD648C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0061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"/>
          <a:stretch/>
        </p:blipFill>
        <p:spPr>
          <a:xfrm>
            <a:off x="0" y="0"/>
            <a:ext cx="9170078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5750" y="237784"/>
            <a:ext cx="8286750" cy="2276816"/>
          </a:xfrm>
        </p:spPr>
        <p:txBody>
          <a:bodyPr anchor="t">
            <a:normAutofit/>
          </a:bodyPr>
          <a:lstStyle>
            <a:lvl1pPr algn="l">
              <a:lnSpc>
                <a:spcPct val="85000"/>
              </a:lnSpc>
              <a:defRPr sz="8000" b="1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750" y="2776443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3200" b="1" cap="all" spc="200" baseline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354330" y="2628900"/>
            <a:ext cx="740664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7564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050" y="1503972"/>
            <a:ext cx="8458199" cy="4839678"/>
          </a:xfrm>
        </p:spPr>
        <p:txBody>
          <a:bodyPr/>
          <a:lstStyle>
            <a:lvl1pPr marL="0" indent="0">
              <a:defRPr sz="3600" b="1"/>
            </a:lvl1pPr>
            <a:lvl2pPr marL="461963" indent="-461963">
              <a:buFont typeface="Wingdings" panose="05000000000000000000" pitchFamily="2" charset="2"/>
              <a:buChar char="v"/>
              <a:defRPr sz="3200"/>
            </a:lvl2pPr>
            <a:lvl3pPr marL="914400" indent="-452438">
              <a:buFont typeface="Wingdings" panose="05000000000000000000" pitchFamily="2" charset="2"/>
              <a:buChar char="Ø"/>
              <a:defRPr sz="2800"/>
            </a:lvl3pPr>
            <a:lvl4pPr marL="1258888" indent="-358775">
              <a:defRPr sz="28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81872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 userDrawn="1"/>
        </p:nvSpPr>
        <p:spPr>
          <a:xfrm>
            <a:off x="2381" y="6367711"/>
            <a:ext cx="9141619" cy="457200"/>
          </a:xfrm>
          <a:prstGeom prst="rect">
            <a:avLst/>
          </a:prstGeom>
          <a:solidFill>
            <a:srgbClr val="9252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467569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F27E7-B634-4672-956E-F682F03A1070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3B0A8-74C1-4022-942B-E524F24C3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487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F27E7-B634-4672-956E-F682F03A1070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3B0A8-74C1-4022-942B-E524F24C3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829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F27E7-B634-4672-956E-F682F03A1070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3B0A8-74C1-4022-942B-E524F24C3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893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F27E7-B634-4672-956E-F682F03A1070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3B0A8-74C1-4022-942B-E524F24C36E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2381" y="6367711"/>
            <a:ext cx="9141619" cy="457200"/>
          </a:xfrm>
          <a:prstGeom prst="rect">
            <a:avLst/>
          </a:prstGeom>
          <a:solidFill>
            <a:srgbClr val="9252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4770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2990100" y="0"/>
            <a:ext cx="87959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37155"/>
            <a:ext cx="2990100" cy="2286000"/>
          </a:xfrm>
        </p:spPr>
        <p:txBody>
          <a:bodyPr anchor="ctr">
            <a:normAutofit/>
          </a:bodyPr>
          <a:lstStyle>
            <a:lvl1pPr>
              <a:defRPr sz="3600" b="1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7000" y="237155"/>
            <a:ext cx="5849849" cy="6620845"/>
          </a:xfrm>
        </p:spPr>
        <p:txBody>
          <a:bodyPr/>
          <a:lstStyle>
            <a:lvl1pPr>
              <a:defRPr sz="3600" b="1">
                <a:solidFill>
                  <a:schemeClr val="tx1"/>
                </a:solidFill>
              </a:defRPr>
            </a:lvl1pPr>
            <a:lvl2pPr marL="457200" indent="-457200">
              <a:buClr>
                <a:schemeClr val="tx1"/>
              </a:buClr>
              <a:buSzPct val="8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</a:defRPr>
            </a:lvl2pPr>
            <a:lvl3pPr marL="800100" indent="-349250">
              <a:buClr>
                <a:schemeClr val="tx1"/>
              </a:buClr>
              <a:buSzPct val="85000"/>
              <a:buFont typeface="Wingdings" panose="05000000000000000000" pitchFamily="2" charset="2"/>
              <a:buChar char="Ø"/>
              <a:defRPr sz="2400">
                <a:solidFill>
                  <a:schemeClr val="tx1"/>
                </a:solidFill>
              </a:defRPr>
            </a:lvl3pPr>
            <a:lvl4pPr marL="1090613" indent="-296863">
              <a:buClrTx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</a:defRPr>
            </a:lvl4pPr>
            <a:lvl5pPr marL="1257300" indent="-182563">
              <a:buClrTx/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-1" y="3427338"/>
            <a:ext cx="2950147" cy="2288216"/>
          </a:xfrm>
        </p:spPr>
        <p:txBody>
          <a:bodyPr lIns="91440" rIns="91440" anchor="ctr">
            <a:normAutofit/>
          </a:bodyPr>
          <a:lstStyle>
            <a:lvl1pPr marL="0" indent="0" algn="ctr">
              <a:buNone/>
              <a:defRPr sz="3200" b="1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12AF27E7-B634-4672-956E-F682F03A1070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4F3B0A8-74C1-4022-942B-E524F24C36E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64B525-46D3-5324-D35B-CB12C8221F3F}"/>
              </a:ext>
            </a:extLst>
          </p:cNvPr>
          <p:cNvSpPr/>
          <p:nvPr userDrawn="1"/>
        </p:nvSpPr>
        <p:spPr>
          <a:xfrm>
            <a:off x="-9144" y="2686050"/>
            <a:ext cx="3087203" cy="8544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01805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2381" y="6400800"/>
            <a:ext cx="9141619" cy="457200"/>
          </a:xfrm>
          <a:prstGeom prst="rect">
            <a:avLst/>
          </a:prstGeom>
          <a:solidFill>
            <a:srgbClr val="9252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5262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503972"/>
            <a:ext cx="7543801" cy="436512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2AF27E7-B634-4672-956E-F682F03A1070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14F3B0A8-74C1-4022-942B-E524F24C36E4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1540" y="1371600"/>
            <a:ext cx="747522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7608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800" b="1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Jesus</a:t>
            </a:r>
            <a:br>
              <a:rPr lang="en-US" dirty="0"/>
            </a:br>
            <a:r>
              <a:rPr lang="en-US" dirty="0"/>
              <a:t>Supremacy &amp; Work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Col 1:15-22</a:t>
            </a:r>
          </a:p>
        </p:txBody>
      </p:sp>
    </p:spTree>
    <p:extLst>
      <p:ext uri="{BB962C8B-B14F-4D97-AF65-F5344CB8AC3E}">
        <p14:creationId xmlns:p14="http://schemas.microsoft.com/office/powerpoint/2010/main" val="3599274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348BB95-E402-A160-1D82-D6BC6EC35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Jesus</a:t>
            </a:r>
            <a:br>
              <a:rPr lang="en-US" dirty="0"/>
            </a:br>
            <a:r>
              <a:rPr lang="en-US" dirty="0"/>
              <a:t>Supremacy </a:t>
            </a:r>
            <a:br>
              <a:rPr lang="en-US" dirty="0"/>
            </a:br>
            <a:r>
              <a:rPr lang="en-US" dirty="0"/>
              <a:t>&amp; Work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BC1858E-3DAF-0CDD-4671-F6CD840EB2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Vs. 15-19, He Is Supreme Over All</a:t>
            </a:r>
          </a:p>
          <a:p>
            <a:pPr lvl="1"/>
            <a:r>
              <a:rPr lang="en-US" dirty="0"/>
              <a:t>Vs. 15, He Is The Image Of The Invisible God</a:t>
            </a:r>
          </a:p>
          <a:p>
            <a:pPr lvl="1"/>
            <a:r>
              <a:rPr lang="en-US" dirty="0"/>
              <a:t>Vs. 15, Supreme Prestige </a:t>
            </a:r>
          </a:p>
          <a:p>
            <a:pPr lvl="1"/>
            <a:r>
              <a:rPr lang="en-US" dirty="0"/>
              <a:t>Vs. 16, Creator Of All Things</a:t>
            </a:r>
          </a:p>
          <a:p>
            <a:pPr lvl="1"/>
            <a:r>
              <a:rPr lang="en-US" dirty="0"/>
              <a:t>Vs. 17, Pre-Existent </a:t>
            </a:r>
          </a:p>
          <a:p>
            <a:pPr lvl="1"/>
            <a:r>
              <a:rPr lang="en-US" dirty="0"/>
              <a:t>Vs. 17, Sustainer Of All</a:t>
            </a:r>
          </a:p>
          <a:p>
            <a:pPr lvl="1"/>
            <a:r>
              <a:rPr lang="en-US" dirty="0"/>
              <a:t>Vs. 18, Head Of The Church</a:t>
            </a:r>
          </a:p>
          <a:p>
            <a:pPr lvl="1"/>
            <a:r>
              <a:rPr lang="en-US" dirty="0"/>
              <a:t>Vs. 18, Beginning</a:t>
            </a:r>
          </a:p>
          <a:p>
            <a:pPr lvl="1"/>
            <a:r>
              <a:rPr lang="en-US" dirty="0"/>
              <a:t>Vs. 18, First in Eternal Resurrection</a:t>
            </a:r>
          </a:p>
          <a:p>
            <a:pPr lvl="1"/>
            <a:r>
              <a:rPr lang="en-US" dirty="0"/>
              <a:t>Vs. 18, Preeminence Over All Things</a:t>
            </a:r>
          </a:p>
          <a:p>
            <a:pPr lvl="1"/>
            <a:r>
              <a:rPr lang="en-US" dirty="0"/>
              <a:t>Vs. 19, Fullness Of God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CFC148E-07A2-66D3-8D87-820F19C347B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Supremacy</a:t>
            </a:r>
          </a:p>
        </p:txBody>
      </p:sp>
    </p:spTree>
    <p:extLst>
      <p:ext uri="{BB962C8B-B14F-4D97-AF65-F5344CB8AC3E}">
        <p14:creationId xmlns:p14="http://schemas.microsoft.com/office/powerpoint/2010/main" val="3425211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348BB95-E402-A160-1D82-D6BC6EC35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Jesus</a:t>
            </a:r>
            <a:br>
              <a:rPr lang="en-US" dirty="0"/>
            </a:br>
            <a:r>
              <a:rPr lang="en-US" dirty="0"/>
              <a:t>Supremacy </a:t>
            </a:r>
            <a:br>
              <a:rPr lang="en-US" dirty="0"/>
            </a:br>
            <a:r>
              <a:rPr lang="en-US" dirty="0"/>
              <a:t>&amp; Work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BC1858E-3DAF-0CDD-4671-F6CD840EB2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Vs. 14, 20-23, Jesus’ Ministry Of Reconciliation</a:t>
            </a:r>
          </a:p>
          <a:p>
            <a:pPr lvl="1"/>
            <a:r>
              <a:rPr lang="en-US" dirty="0"/>
              <a:t>Vs. 14, Redemption</a:t>
            </a:r>
          </a:p>
          <a:p>
            <a:pPr lvl="2"/>
            <a:r>
              <a:rPr lang="en-US" dirty="0"/>
              <a:t>Forgiveness of Sins </a:t>
            </a:r>
          </a:p>
          <a:p>
            <a:pPr lvl="1"/>
            <a:r>
              <a:rPr lang="en-US" dirty="0"/>
              <a:t>Vs. 20-21, Made Peace</a:t>
            </a:r>
          </a:p>
          <a:p>
            <a:pPr lvl="2"/>
            <a:r>
              <a:rPr lang="en-US" dirty="0"/>
              <a:t>Were Aliens &amp; Enemies</a:t>
            </a:r>
          </a:p>
          <a:p>
            <a:pPr lvl="1"/>
            <a:r>
              <a:rPr lang="en-US" dirty="0"/>
              <a:t>Vs. 22, Holy, Blameless, Without Accusation </a:t>
            </a:r>
          </a:p>
          <a:p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CFC148E-07A2-66D3-8D87-820F19C347B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Work</a:t>
            </a:r>
          </a:p>
        </p:txBody>
      </p:sp>
    </p:spTree>
    <p:extLst>
      <p:ext uri="{BB962C8B-B14F-4D97-AF65-F5344CB8AC3E}">
        <p14:creationId xmlns:p14="http://schemas.microsoft.com/office/powerpoint/2010/main" val="2520380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348BB95-E402-A160-1D82-D6BC6EC35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Jesus</a:t>
            </a:r>
            <a:br>
              <a:rPr lang="en-US" dirty="0"/>
            </a:br>
            <a:r>
              <a:rPr lang="en-US" dirty="0"/>
              <a:t>Supremacy </a:t>
            </a:r>
            <a:br>
              <a:rPr lang="en-US" dirty="0"/>
            </a:br>
            <a:r>
              <a:rPr lang="en-US" dirty="0"/>
              <a:t>&amp; Work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BC1858E-3DAF-0CDD-4671-F6CD840EB2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Is Jesus</a:t>
            </a:r>
          </a:p>
          <a:p>
            <a:pPr lvl="1"/>
            <a:r>
              <a:rPr lang="en-US" dirty="0"/>
              <a:t>Replica of God</a:t>
            </a:r>
          </a:p>
          <a:p>
            <a:pPr lvl="1"/>
            <a:r>
              <a:rPr lang="en-US" dirty="0"/>
              <a:t>Creator</a:t>
            </a:r>
          </a:p>
          <a:p>
            <a:pPr lvl="1"/>
            <a:r>
              <a:rPr lang="en-US" dirty="0"/>
              <a:t>Eternal</a:t>
            </a:r>
          </a:p>
          <a:p>
            <a:pPr lvl="1"/>
            <a:r>
              <a:rPr lang="en-US" dirty="0"/>
              <a:t>Savior &amp; Redeemer</a:t>
            </a:r>
          </a:p>
          <a:p>
            <a:pPr lvl="1"/>
            <a:r>
              <a:rPr lang="en-US" dirty="0"/>
              <a:t>Works</a:t>
            </a:r>
          </a:p>
          <a:p>
            <a:pPr lvl="2"/>
            <a:r>
              <a:rPr lang="en-US" dirty="0"/>
              <a:t>For Our Benefit</a:t>
            </a:r>
          </a:p>
          <a:p>
            <a:pPr lvl="3"/>
            <a:r>
              <a:rPr lang="en-US" dirty="0"/>
              <a:t>Jesus Cares</a:t>
            </a:r>
          </a:p>
          <a:p>
            <a:pPr lvl="2"/>
            <a:r>
              <a:rPr lang="en-US" dirty="0"/>
              <a:t>Not After the Attributes or Works Of Men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CFC148E-07A2-66D3-8D87-820F19C347B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2580868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348BB95-E402-A160-1D82-D6BC6EC35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Jesus</a:t>
            </a:r>
            <a:br>
              <a:rPr lang="en-US" dirty="0"/>
            </a:br>
            <a:r>
              <a:rPr lang="en-US" dirty="0"/>
              <a:t>Supremacy </a:t>
            </a:r>
            <a:br>
              <a:rPr lang="en-US" dirty="0"/>
            </a:br>
            <a:r>
              <a:rPr lang="en-US" dirty="0"/>
              <a:t>&amp; Work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BC1858E-3DAF-0CDD-4671-F6CD840EB2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Vs. 23, Obligations</a:t>
            </a:r>
          </a:p>
          <a:p>
            <a:pPr lvl="1"/>
            <a:r>
              <a:rPr lang="en-US" dirty="0"/>
              <a:t>IF Remain Steadfast</a:t>
            </a:r>
          </a:p>
          <a:p>
            <a:pPr lvl="2"/>
            <a:r>
              <a:rPr lang="en-US" dirty="0"/>
              <a:t>Continue In The Faith</a:t>
            </a:r>
          </a:p>
          <a:p>
            <a:pPr lvl="2"/>
            <a:r>
              <a:rPr lang="en-US" dirty="0"/>
              <a:t>Grounded And Settled</a:t>
            </a:r>
          </a:p>
          <a:p>
            <a:pPr lvl="2"/>
            <a:r>
              <a:rPr lang="en-US" dirty="0"/>
              <a:t>Not Moved Away From The Hope Of The Gospel</a:t>
            </a:r>
          </a:p>
          <a:p>
            <a:pPr lvl="1"/>
            <a:r>
              <a:rPr lang="en-US" dirty="0"/>
              <a:t>Col 3, Holiness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CFC148E-07A2-66D3-8D87-820F19C347B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349473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etrospect">
  <a:themeElements>
    <a:clrScheme name="Yellow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580</TotalTime>
  <Words>211</Words>
  <Application>Microsoft Office PowerPoint</Application>
  <PresentationFormat>On-screen Show (4:3)</PresentationFormat>
  <Paragraphs>43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Aharoni</vt:lpstr>
      <vt:lpstr>Calibri</vt:lpstr>
      <vt:lpstr>Calibri Light</vt:lpstr>
      <vt:lpstr>Wingdings</vt:lpstr>
      <vt:lpstr>Retrospect</vt:lpstr>
      <vt:lpstr>Jesus Supremacy &amp; Work</vt:lpstr>
      <vt:lpstr>Jesus Supremacy  &amp; Work</vt:lpstr>
      <vt:lpstr>Jesus Supremacy  &amp; Work</vt:lpstr>
      <vt:lpstr>Jesus Supremacy  &amp; Work</vt:lpstr>
      <vt:lpstr>Jesus Supremacy  &amp; Work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Jesus Cares Centurions Servant</dc:title>
  <dc:creator>rdward</dc:creator>
  <cp:lastModifiedBy>Ross Ward</cp:lastModifiedBy>
  <cp:revision>97</cp:revision>
  <dcterms:created xsi:type="dcterms:W3CDTF">2018-10-13T22:14:50Z</dcterms:created>
  <dcterms:modified xsi:type="dcterms:W3CDTF">2022-11-28T14:54:47Z</dcterms:modified>
</cp:coreProperties>
</file>