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5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5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EA18B-A3EB-4C68-8BE4-48AC737E8296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21EE5-BB7E-4645-94D5-2C139AD6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2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21EE5-BB7E-4645-94D5-2C139AD648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06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/>
          <a:stretch/>
        </p:blipFill>
        <p:spPr>
          <a:xfrm>
            <a:off x="0" y="0"/>
            <a:ext cx="91700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237784"/>
            <a:ext cx="8286750" cy="2276816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8000" b="1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776443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54330" y="2628900"/>
            <a:ext cx="74066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56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503972"/>
            <a:ext cx="8458199" cy="4839678"/>
          </a:xfrm>
        </p:spPr>
        <p:txBody>
          <a:bodyPr/>
          <a:lstStyle>
            <a:lvl1pPr marL="0" indent="0">
              <a:defRPr sz="3600" b="1"/>
            </a:lvl1pPr>
            <a:lvl2pPr marL="461963" indent="-461963">
              <a:buFont typeface="Wingdings" panose="05000000000000000000" pitchFamily="2" charset="2"/>
              <a:buChar char="v"/>
              <a:defRPr sz="3200"/>
            </a:lvl2pPr>
            <a:lvl3pPr marL="914400" indent="-452438">
              <a:buFont typeface="Wingdings" panose="05000000000000000000" pitchFamily="2" charset="2"/>
              <a:buChar char="Ø"/>
              <a:defRPr sz="2800"/>
            </a:lvl3pPr>
            <a:lvl4pPr marL="1258888" indent="-358775">
              <a:defRPr sz="2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187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675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8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2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4770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990100" y="0"/>
            <a:ext cx="87959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7155"/>
            <a:ext cx="2990100" cy="2286000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7000" y="237155"/>
            <a:ext cx="5849849" cy="6620845"/>
          </a:xfrm>
        </p:spPr>
        <p:txBody>
          <a:bodyPr/>
          <a:lstStyle>
            <a:lvl1pPr>
              <a:defRPr sz="3600" b="1">
                <a:solidFill>
                  <a:schemeClr val="tx1"/>
                </a:solidFill>
              </a:defRPr>
            </a:lvl1pPr>
            <a:lvl2pPr marL="457200" indent="-457200">
              <a:buClr>
                <a:schemeClr val="tx1"/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800100" indent="-349250">
              <a:buClr>
                <a:schemeClr val="tx1"/>
              </a:buClr>
              <a:buSzPct val="85000"/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</a:defRPr>
            </a:lvl3pPr>
            <a:lvl4pPr marL="1090613" indent="-296863">
              <a:buClrTx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4pPr>
            <a:lvl5pPr marL="1257300" indent="-182563">
              <a:buClrTx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1" y="3427338"/>
            <a:ext cx="2950147" cy="2288216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200" b="1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2AF27E7-B634-4672-956E-F682F03A1070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64B525-46D3-5324-D35B-CB12C8221F3F}"/>
              </a:ext>
            </a:extLst>
          </p:cNvPr>
          <p:cNvSpPr/>
          <p:nvPr userDrawn="1"/>
        </p:nvSpPr>
        <p:spPr>
          <a:xfrm>
            <a:off x="-9144" y="2686050"/>
            <a:ext cx="3087203" cy="8544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180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526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503972"/>
            <a:ext cx="7543801" cy="436512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2AF27E7-B634-4672-956E-F682F03A1070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1540" y="1371600"/>
            <a:ext cx="74752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60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Cares</a:t>
            </a:r>
            <a:br>
              <a:rPr lang="en-US"/>
            </a:br>
            <a:r>
              <a:rPr lang="en-US"/>
              <a:t>Centurions’ </a:t>
            </a:r>
            <a:r>
              <a:rPr lang="en-US" dirty="0"/>
              <a:t>Servant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Lk 7:1-10</a:t>
            </a:r>
          </a:p>
        </p:txBody>
      </p:sp>
    </p:spTree>
    <p:extLst>
      <p:ext uri="{BB962C8B-B14F-4D97-AF65-F5344CB8AC3E}">
        <p14:creationId xmlns:p14="http://schemas.microsoft.com/office/powerpoint/2010/main" val="3599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48BB95-E402-A160-1D82-D6BC6EC3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Cares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C1858E-3DAF-0CDD-4671-F6CD840EB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Lk 7:2, Centurions Servant Near Death</a:t>
            </a:r>
          </a:p>
          <a:p>
            <a:r>
              <a:rPr lang="en-US" dirty="0"/>
              <a:t>Lk 7:3-8, The Centurion</a:t>
            </a:r>
          </a:p>
          <a:p>
            <a:pPr lvl="1"/>
            <a:r>
              <a:rPr lang="en-US" dirty="0"/>
              <a:t>He Believed What He Heard Of Jesus</a:t>
            </a:r>
          </a:p>
          <a:p>
            <a:pPr lvl="1"/>
            <a:r>
              <a:rPr lang="en-US" dirty="0"/>
              <a:t>He Was Considered “Worthy”</a:t>
            </a:r>
          </a:p>
          <a:p>
            <a:pPr lvl="1"/>
            <a:r>
              <a:rPr lang="en-US" dirty="0"/>
              <a:t>He Was Humble</a:t>
            </a:r>
          </a:p>
          <a:p>
            <a:pPr lvl="1"/>
            <a:r>
              <a:rPr lang="en-US" dirty="0"/>
              <a:t>He Understood Jesus’ Power</a:t>
            </a:r>
          </a:p>
          <a:p>
            <a:r>
              <a:rPr lang="en-US" dirty="0"/>
              <a:t>Lk 7:9-10, Jesus Recognizes The Centurions Faith</a:t>
            </a:r>
          </a:p>
          <a:p>
            <a:pPr lvl="1"/>
            <a:r>
              <a:rPr lang="en-US" dirty="0"/>
              <a:t>Servant Healed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FC148E-07A2-66D3-8D87-820F19C34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Events</a:t>
            </a:r>
          </a:p>
        </p:txBody>
      </p:sp>
    </p:spTree>
    <p:extLst>
      <p:ext uri="{BB962C8B-B14F-4D97-AF65-F5344CB8AC3E}">
        <p14:creationId xmlns:p14="http://schemas.microsoft.com/office/powerpoint/2010/main" val="342521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48BB95-E402-A160-1D82-D6BC6EC3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Cares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C1858E-3DAF-0CDD-4671-F6CD840EB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Centurion Cared (Charity)</a:t>
            </a:r>
          </a:p>
          <a:p>
            <a:pPr lvl="1"/>
            <a:r>
              <a:rPr lang="en-US" dirty="0"/>
              <a:t>Cared For His Servant</a:t>
            </a:r>
          </a:p>
          <a:p>
            <a:pPr lvl="2"/>
            <a:r>
              <a:rPr lang="en-US" dirty="0"/>
              <a:t>“Dear Unto Him”</a:t>
            </a:r>
          </a:p>
          <a:p>
            <a:pPr lvl="1"/>
            <a:r>
              <a:rPr lang="en-US" dirty="0"/>
              <a:t>Cared For The Jews</a:t>
            </a:r>
          </a:p>
          <a:p>
            <a:r>
              <a:rPr lang="en-US" dirty="0"/>
              <a:t>Centurion Was Open For Help</a:t>
            </a:r>
          </a:p>
          <a:p>
            <a:pPr lvl="1"/>
            <a:r>
              <a:rPr lang="en-US" dirty="0"/>
              <a:t>Recognized He Needed Help</a:t>
            </a:r>
          </a:p>
          <a:p>
            <a:pPr lvl="2"/>
            <a:r>
              <a:rPr lang="en-US" dirty="0"/>
              <a:t>Searching</a:t>
            </a:r>
          </a:p>
          <a:p>
            <a:pPr lvl="1"/>
            <a:r>
              <a:rPr lang="en-US" dirty="0"/>
              <a:t>Heard About Jesus</a:t>
            </a:r>
          </a:p>
          <a:p>
            <a:r>
              <a:rPr lang="en-US" dirty="0"/>
              <a:t>Centurion A Truth Seeker</a:t>
            </a:r>
          </a:p>
          <a:p>
            <a:pPr lvl="1"/>
            <a:r>
              <a:rPr lang="en-US" dirty="0"/>
              <a:t>Likely A Proselyte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FC148E-07A2-66D3-8D87-820F19C34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52587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48BB95-E402-A160-1D82-D6BC6EC3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Cares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C1858E-3DAF-0CDD-4671-F6CD840EB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Centurions Faith</a:t>
            </a:r>
          </a:p>
          <a:p>
            <a:pPr lvl="1"/>
            <a:r>
              <a:rPr lang="en-US" dirty="0"/>
              <a:t>Contacted The Elders Of The Jews, Requested They Mediate With Jesus For Him.</a:t>
            </a:r>
          </a:p>
          <a:p>
            <a:pPr lvl="1"/>
            <a:r>
              <a:rPr lang="en-US" dirty="0"/>
              <a:t>Sends Friends With Follow-up: </a:t>
            </a:r>
          </a:p>
          <a:p>
            <a:pPr lvl="2"/>
            <a:r>
              <a:rPr lang="en-US" dirty="0"/>
              <a:t>Never Mind, Don’t Come Because...</a:t>
            </a:r>
          </a:p>
          <a:p>
            <a:pPr lvl="2"/>
            <a:r>
              <a:rPr lang="en-US" dirty="0"/>
              <a:t>Recognition Of Jesus’ Ability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FC148E-07A2-66D3-8D87-820F19C34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93343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48BB95-E402-A160-1D82-D6BC6EC3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Cares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C1858E-3DAF-0CDD-4671-F6CD840EB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Jews Cared</a:t>
            </a:r>
          </a:p>
          <a:p>
            <a:pPr lvl="1"/>
            <a:r>
              <a:rPr lang="en-US" dirty="0"/>
              <a:t>Could Have Been Self Serving</a:t>
            </a:r>
          </a:p>
          <a:p>
            <a:pPr lvl="2"/>
            <a:r>
              <a:rPr lang="en-US" dirty="0"/>
              <a:t>The Centurion Built A Synagogue</a:t>
            </a:r>
          </a:p>
          <a:p>
            <a:pPr lvl="2"/>
            <a:r>
              <a:rPr lang="en-US" dirty="0"/>
              <a:t>These Jews Character Does Not Match Pharisee &amp; Scribes</a:t>
            </a:r>
          </a:p>
          <a:p>
            <a:pPr lvl="1"/>
            <a:r>
              <a:rPr lang="en-US" dirty="0"/>
              <a:t>They Mediated On Behalf Of The Centurion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FC148E-07A2-66D3-8D87-820F19C34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96350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48BB95-E402-A160-1D82-D6BC6EC3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Cares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C1858E-3DAF-0CDD-4671-F6CD840EB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Cares</a:t>
            </a:r>
          </a:p>
          <a:p>
            <a:pPr lvl="1"/>
            <a:r>
              <a:rPr lang="en-US" dirty="0"/>
              <a:t>A Gentiles Servant</a:t>
            </a:r>
          </a:p>
          <a:p>
            <a:pPr lvl="2"/>
            <a:r>
              <a:rPr lang="en-US" dirty="0"/>
              <a:t>Servants Faith Is Not Mentioned </a:t>
            </a:r>
          </a:p>
          <a:p>
            <a:pPr lvl="2"/>
            <a:r>
              <a:rPr lang="en-US" dirty="0"/>
              <a:t>Typically, A Jew Considered Unworthy</a:t>
            </a:r>
          </a:p>
          <a:p>
            <a:pPr lvl="1"/>
            <a:r>
              <a:rPr lang="en-US" dirty="0"/>
              <a:t>Jesus Did Not Look The Other Way</a:t>
            </a:r>
          </a:p>
          <a:p>
            <a:pPr lvl="2"/>
            <a:r>
              <a:rPr lang="en-US" dirty="0"/>
              <a:t>He Acted</a:t>
            </a:r>
          </a:p>
          <a:p>
            <a:pPr lvl="2"/>
            <a:r>
              <a:rPr lang="en-US" dirty="0"/>
              <a:t>He Gave</a:t>
            </a:r>
          </a:p>
          <a:p>
            <a:pPr lvl="2"/>
            <a:r>
              <a:rPr lang="en-US" dirty="0"/>
              <a:t>He Was Gracious And Merciful</a:t>
            </a:r>
          </a:p>
          <a:p>
            <a:endParaRPr lang="en-US" dirty="0"/>
          </a:p>
          <a:p>
            <a:r>
              <a:rPr lang="en-US" dirty="0"/>
              <a:t>Who Is Worthy?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FC148E-07A2-66D3-8D87-820F19C34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37098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487</TotalTime>
  <Words>203</Words>
  <Application>Microsoft Office PowerPoint</Application>
  <PresentationFormat>On-screen Show (4:3)</PresentationFormat>
  <Paragraphs>51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Aharoni</vt:lpstr>
      <vt:lpstr>Calibri</vt:lpstr>
      <vt:lpstr>Calibri Light</vt:lpstr>
      <vt:lpstr>Wingdings</vt:lpstr>
      <vt:lpstr>Retrospect</vt:lpstr>
      <vt:lpstr>Jesus Cares Centurions’ Servant</vt:lpstr>
      <vt:lpstr>Jesus Cares</vt:lpstr>
      <vt:lpstr>Jesus Cares</vt:lpstr>
      <vt:lpstr>Jesus Cares</vt:lpstr>
      <vt:lpstr>Jesus Cares</vt:lpstr>
      <vt:lpstr>Jesus Cares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Cares Centurions Servant</dc:title>
  <dc:creator>rdward</dc:creator>
  <cp:lastModifiedBy>Ross Ward</cp:lastModifiedBy>
  <cp:revision>67</cp:revision>
  <dcterms:created xsi:type="dcterms:W3CDTF">2018-10-13T22:14:50Z</dcterms:created>
  <dcterms:modified xsi:type="dcterms:W3CDTF">2022-11-20T22:38:55Z</dcterms:modified>
</cp:coreProperties>
</file>