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73" r:id="rId3"/>
    <p:sldId id="276" r:id="rId4"/>
    <p:sldId id="275" r:id="rId5"/>
    <p:sldId id="274" r:id="rId6"/>
    <p:sldId id="281" r:id="rId7"/>
    <p:sldId id="277" r:id="rId8"/>
    <p:sldId id="278" r:id="rId9"/>
    <p:sldId id="283" r:id="rId10"/>
    <p:sldId id="284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2" autoAdjust="0"/>
    <p:restoredTop sz="95634" autoAdjust="0"/>
  </p:normalViewPr>
  <p:slideViewPr>
    <p:cSldViewPr snapToGrid="0" snapToObjects="1">
      <p:cViewPr varScale="1">
        <p:scale>
          <a:sx n="87" d="100"/>
          <a:sy n="87" d="100"/>
        </p:scale>
        <p:origin x="714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C2D535-28B6-41D9-B198-9E00114AA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1E0658-7DE0-4899-A45F-B4921E7A0D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75AA-1842-4E3B-8CAF-3CB09661613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8BB57-9286-481C-B794-600092EEDE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0A057-9C93-4DE2-A06B-C4CC91FD9D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C58B2-86F8-4701-A428-A9486229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1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0ED6E-7BCF-46E8-986F-4CA2CE56747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2000E-3303-4C4D-A5F9-C625330DB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9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41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43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73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6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7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74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01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7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36" y="1444335"/>
            <a:ext cx="8967355" cy="1433944"/>
          </a:xfrm>
        </p:spPr>
        <p:txBody>
          <a:bodyPr>
            <a:noAutofit/>
          </a:bodyPr>
          <a:lstStyle>
            <a:lvl1pPr>
              <a:defRPr sz="6600" b="1">
                <a:latin typeface="Aharoni" panose="020B0604020202020204" pitchFamily="2" charset="-79"/>
                <a:cs typeface="Aharoni" panose="020B0604020202020204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80779" y="3990113"/>
            <a:ext cx="4696691" cy="104255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1086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9926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4" y="1330038"/>
            <a:ext cx="8686800" cy="4796127"/>
          </a:xfrm>
        </p:spPr>
        <p:txBody>
          <a:bodyPr/>
          <a:lstStyle>
            <a:lvl1pPr marL="457200" indent="-457200">
              <a:buSzPct val="85000"/>
              <a:buFont typeface="Wingdings" panose="05000000000000000000" pitchFamily="2" charset="2"/>
              <a:buChar char="v"/>
              <a:defRPr sz="3600" b="1"/>
            </a:lvl1pPr>
            <a:lvl2pPr marL="914400" indent="-457200">
              <a:buSzPct val="85000"/>
              <a:buFont typeface="Wingdings" panose="05000000000000000000" pitchFamily="2" charset="2"/>
              <a:buChar char="Ø"/>
              <a:defRPr sz="3200"/>
            </a:lvl2pPr>
            <a:lvl3pPr marL="1257300" indent="-342900">
              <a:buSzPct val="85000"/>
              <a:buFont typeface="Wingdings" panose="05000000000000000000" pitchFamily="2" charset="2"/>
              <a:buChar char="q"/>
              <a:defRPr sz="2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13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3F906-7EC9-410B-8CC5-F6EAB684A25A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8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0677-9177-4735-8BE2-DC083C7B9478}" type="datetime1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0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5137-C48A-4BA1-A1A6-6B1D5521C9C6}" type="datetime1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6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DC4D-6050-4DAD-8004-1B8317936914}" type="datetime1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5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09C9-6051-40D3-BF5F-19E87C782283}" type="datetime1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64" y="273051"/>
            <a:ext cx="2857681" cy="2397522"/>
          </a:xfrm>
        </p:spPr>
        <p:txBody>
          <a:bodyPr anchor="ctr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205" y="273052"/>
            <a:ext cx="5491595" cy="6083300"/>
          </a:xfrm>
        </p:spPr>
        <p:txBody>
          <a:bodyPr/>
          <a:lstStyle>
            <a:lvl1pPr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3200"/>
            </a:lvl3pPr>
            <a:lvl4pPr marL="11430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 marL="1433513" indent="-228600"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1572"/>
            <a:ext cx="2836717" cy="1309256"/>
          </a:xfrm>
          <a:solidFill>
            <a:schemeClr val="accent6">
              <a:lumMod val="20000"/>
              <a:lumOff val="80000"/>
              <a:alpha val="48000"/>
            </a:schemeClr>
          </a:solidFill>
        </p:spPr>
        <p:txBody>
          <a:bodyPr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174A-B0CD-4EEF-9BDD-5A1AA9AA332A}" type="datetime1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0881" y="6076303"/>
            <a:ext cx="924792" cy="651093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pPr algn="ctr"/>
            <a:fld id="{E01F4788-ABEE-5A4C-AFC0-204EFB74CE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0EC27D-40F5-735D-F464-2A352296F832}"/>
              </a:ext>
            </a:extLst>
          </p:cNvPr>
          <p:cNvCxnSpPr>
            <a:cxnSpLocks/>
          </p:cNvCxnSpPr>
          <p:nvPr userDrawn="1"/>
        </p:nvCxnSpPr>
        <p:spPr>
          <a:xfrm>
            <a:off x="0" y="3044794"/>
            <a:ext cx="2935522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057040-FEF8-6BAE-C038-4DCBAFEE8317}"/>
              </a:ext>
            </a:extLst>
          </p:cNvPr>
          <p:cNvCxnSpPr>
            <a:cxnSpLocks/>
          </p:cNvCxnSpPr>
          <p:nvPr userDrawn="1"/>
        </p:nvCxnSpPr>
        <p:spPr>
          <a:xfrm flipH="1">
            <a:off x="2914650" y="0"/>
            <a:ext cx="20872" cy="685800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09130839-1987-CC7D-E373-1A0432AC03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7517" y="4540828"/>
            <a:ext cx="2369127" cy="301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9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71A4-D349-4E70-84F7-7D70D7AB78DB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7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925AA-7CE8-4B1B-A7BB-02E380EC87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DADFE9-C914-48AB-BC23-19F538C744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15:25-32</a:t>
            </a:r>
          </a:p>
        </p:txBody>
      </p:sp>
    </p:spTree>
    <p:extLst>
      <p:ext uri="{BB962C8B-B14F-4D97-AF65-F5344CB8AC3E}">
        <p14:creationId xmlns:p14="http://schemas.microsoft.com/office/powerpoint/2010/main" val="139538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Lk 15:25-32, Parable of the Lost Son</a:t>
            </a:r>
          </a:p>
          <a:p>
            <a:pPr lvl="1"/>
            <a:r>
              <a:rPr lang="en-US" dirty="0"/>
              <a:t>Elder Son</a:t>
            </a:r>
          </a:p>
          <a:p>
            <a:pPr lvl="2"/>
            <a:r>
              <a:rPr lang="en-US" dirty="0"/>
              <a:t>Anger, Envy, Resentful, Bitter, Begrudged</a:t>
            </a:r>
          </a:p>
          <a:p>
            <a:pPr lvl="1"/>
            <a:r>
              <a:rPr lang="en-US" dirty="0"/>
              <a:t>Occasion Called for:</a:t>
            </a:r>
          </a:p>
          <a:p>
            <a:pPr lvl="2"/>
            <a:r>
              <a:rPr lang="en-US" dirty="0"/>
              <a:t>Merry, Gladness, Rejoicing</a:t>
            </a:r>
          </a:p>
          <a:p>
            <a:pPr lvl="2"/>
            <a:r>
              <a:rPr lang="en-US" dirty="0"/>
              <a:t>Thankful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Proper Perspective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Mk 14:3-9, Doing A Good Work</a:t>
            </a:r>
          </a:p>
          <a:p>
            <a:pPr lvl="1"/>
            <a:r>
              <a:rPr lang="en-US" dirty="0"/>
              <a:t>Vs. 6, “to anoint my body to the burying”</a:t>
            </a:r>
          </a:p>
          <a:p>
            <a:pPr lvl="1"/>
            <a:r>
              <a:rPr lang="en-US" dirty="0"/>
              <a:t>Indignation</a:t>
            </a:r>
          </a:p>
          <a:p>
            <a:pPr lvl="1"/>
            <a:r>
              <a:rPr lang="en-US" dirty="0"/>
              <a:t>Waste</a:t>
            </a:r>
          </a:p>
          <a:p>
            <a:pPr lvl="2"/>
            <a:r>
              <a:rPr lang="en-US" dirty="0"/>
              <a:t>Jn 12:6, Covetous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Proper Perspective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2:14-16, Shine as Lights</a:t>
            </a:r>
          </a:p>
          <a:p>
            <a:pPr lvl="1"/>
            <a:r>
              <a:rPr lang="en-US" dirty="0"/>
              <a:t>Grumbling</a:t>
            </a:r>
          </a:p>
          <a:p>
            <a:pPr lvl="1"/>
            <a:r>
              <a:rPr lang="en-US" dirty="0"/>
              <a:t>Disputing's</a:t>
            </a:r>
          </a:p>
          <a:p>
            <a:pPr lvl="2"/>
            <a:r>
              <a:rPr lang="en-US" dirty="0"/>
              <a:t>Arguing With Self</a:t>
            </a:r>
          </a:p>
          <a:p>
            <a:pPr lvl="1"/>
            <a:r>
              <a:rPr lang="en-US" dirty="0"/>
              <a:t>Disgruntled</a:t>
            </a:r>
          </a:p>
          <a:p>
            <a:pPr lvl="2"/>
            <a:r>
              <a:rPr lang="en-US" dirty="0"/>
              <a:t>Dissatisfaction With Our State</a:t>
            </a:r>
          </a:p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Proper Perspective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4:6, Prayerful and Thankful</a:t>
            </a:r>
          </a:p>
          <a:p>
            <a:pPr lvl="1"/>
            <a:r>
              <a:rPr lang="en-US" dirty="0"/>
              <a:t>Anxiousness, Worry</a:t>
            </a:r>
          </a:p>
          <a:p>
            <a:pPr lvl="1"/>
            <a:r>
              <a:rPr lang="en-US" dirty="0"/>
              <a:t>Mt 6:30-34, Put trust in God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Proper Perspective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10DEFB-C336-A8BB-FAE6-116EE3FC5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Thes 5:18, In everything give thanks: for this is the will of God in Christ Jesus concerning you.</a:t>
            </a:r>
          </a:p>
          <a:p>
            <a:pPr lvl="1"/>
            <a:r>
              <a:rPr lang="en-US" dirty="0"/>
              <a:t>Framing this lesson around being THANKFUL</a:t>
            </a:r>
          </a:p>
          <a:p>
            <a:pPr lvl="1"/>
            <a:r>
              <a:rPr lang="en-US" dirty="0"/>
              <a:t>Thankful is a step towards Rejoicing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10DEFB-C336-A8BB-FAE6-116EE3FC5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Being Thankful Is About Proper PERSPECTIVE</a:t>
            </a:r>
          </a:p>
          <a:p>
            <a:pPr lvl="1"/>
            <a:r>
              <a:rPr lang="en-US" dirty="0"/>
              <a:t>Your Perception of Things</a:t>
            </a:r>
          </a:p>
          <a:p>
            <a:pPr lvl="2"/>
            <a:r>
              <a:rPr lang="en-US" dirty="0"/>
              <a:t>How You LET Things Effect You</a:t>
            </a:r>
          </a:p>
          <a:p>
            <a:pPr lvl="1"/>
            <a:r>
              <a:rPr lang="en-US" dirty="0"/>
              <a:t>Finding Value</a:t>
            </a:r>
          </a:p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Proper Perspective (Finding Value)</a:t>
            </a:r>
          </a:p>
          <a:p>
            <a:pPr lvl="1"/>
            <a:r>
              <a:rPr lang="en-US" dirty="0"/>
              <a:t>Elder Son vs. Father</a:t>
            </a:r>
          </a:p>
          <a:p>
            <a:pPr lvl="2"/>
            <a:r>
              <a:rPr lang="en-US" dirty="0"/>
              <a:t>Envy - Gladness</a:t>
            </a:r>
          </a:p>
          <a:p>
            <a:pPr lvl="1"/>
            <a:r>
              <a:rPr lang="en-US" dirty="0"/>
              <a:t>Judas vs. Jesus</a:t>
            </a:r>
          </a:p>
          <a:p>
            <a:pPr lvl="2"/>
            <a:r>
              <a:rPr lang="en-US" dirty="0"/>
              <a:t>Selfish – Grateful </a:t>
            </a:r>
          </a:p>
          <a:p>
            <a:pPr lvl="1"/>
            <a:r>
              <a:rPr lang="en-US" dirty="0"/>
              <a:t>Shining Light vs. Complaining &amp; Dissatisfaction</a:t>
            </a:r>
          </a:p>
          <a:p>
            <a:pPr lvl="1"/>
            <a:r>
              <a:rPr lang="en-US" dirty="0"/>
              <a:t>Prayerful &amp; Thankful vs. Worry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3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Corrupt Speech Destroys</a:t>
            </a:r>
          </a:p>
          <a:p>
            <a:pPr lvl="1"/>
            <a:r>
              <a:rPr lang="en-US" dirty="0"/>
              <a:t>As A Malignant Cancer </a:t>
            </a:r>
          </a:p>
          <a:p>
            <a:r>
              <a:rPr lang="en-US" dirty="0"/>
              <a:t>Destructive Power Of Thoughts</a:t>
            </a:r>
          </a:p>
          <a:p>
            <a:pPr lvl="1"/>
            <a:r>
              <a:rPr lang="en-US" dirty="0"/>
              <a:t>Corrupt Thoughts Destroy</a:t>
            </a:r>
          </a:p>
          <a:p>
            <a:pPr lvl="2"/>
            <a:r>
              <a:rPr lang="en-US" dirty="0"/>
              <a:t>Anger, Envy, Anxiety, Murmuring, Indignation, Covetousness </a:t>
            </a:r>
          </a:p>
          <a:p>
            <a:pPr lvl="1"/>
            <a:r>
              <a:rPr lang="en-US" dirty="0"/>
              <a:t>These Result In </a:t>
            </a:r>
          </a:p>
          <a:p>
            <a:pPr lvl="2"/>
            <a:r>
              <a:rPr lang="en-US" dirty="0"/>
              <a:t>Bad Responses To Situations And Others</a:t>
            </a:r>
          </a:p>
          <a:p>
            <a:pPr lvl="2"/>
            <a:r>
              <a:rPr lang="en-US" dirty="0"/>
              <a:t>Corrupt Attitude</a:t>
            </a:r>
          </a:p>
          <a:p>
            <a:pPr lvl="2"/>
            <a:r>
              <a:rPr lang="en-US" dirty="0"/>
              <a:t>Depression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Good Speech </a:t>
            </a:r>
          </a:p>
          <a:p>
            <a:pPr lvl="1"/>
            <a:r>
              <a:rPr lang="en-US" dirty="0"/>
              <a:t>Gracious, Edifying, Kind, and Forgiving</a:t>
            </a:r>
          </a:p>
          <a:p>
            <a:pPr lvl="2"/>
            <a:r>
              <a:rPr lang="en-US" dirty="0"/>
              <a:t>Encourages, Inspires</a:t>
            </a:r>
          </a:p>
          <a:p>
            <a:r>
              <a:rPr lang="en-US" dirty="0"/>
              <a:t>Edifying Power Of Thoughts</a:t>
            </a:r>
          </a:p>
          <a:p>
            <a:pPr lvl="1"/>
            <a:r>
              <a:rPr lang="en-US" dirty="0"/>
              <a:t>Prayerful &amp; Thankful</a:t>
            </a:r>
          </a:p>
          <a:p>
            <a:pPr lvl="1"/>
            <a:r>
              <a:rPr lang="en-US" dirty="0"/>
              <a:t>Gracious, Grateful, Shining Lights</a:t>
            </a:r>
          </a:p>
          <a:p>
            <a:pPr lvl="1"/>
            <a:r>
              <a:rPr lang="en-US" dirty="0"/>
              <a:t>Thankfulness Is A Step To Rejoicing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Thankfulness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80071-81C6-B1AE-BF96-0D3ABBA02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Maintaining A Positive Outlook</a:t>
            </a:r>
          </a:p>
          <a:p>
            <a:pPr lvl="1"/>
            <a:r>
              <a:rPr lang="en-US" dirty="0"/>
              <a:t>Speech </a:t>
            </a:r>
          </a:p>
          <a:p>
            <a:pPr lvl="1"/>
            <a:r>
              <a:rPr lang="en-US" dirty="0"/>
              <a:t>Thoughts</a:t>
            </a:r>
          </a:p>
          <a:p>
            <a:r>
              <a:rPr lang="en-US" dirty="0"/>
              <a:t>Children's Song:</a:t>
            </a:r>
          </a:p>
          <a:p>
            <a:pPr lvl="1"/>
            <a:r>
              <a:rPr lang="en-US" dirty="0"/>
              <a:t>Be Careful Little...</a:t>
            </a:r>
          </a:p>
          <a:p>
            <a:pPr lvl="2"/>
            <a:r>
              <a:rPr lang="en-US" dirty="0"/>
              <a:t>Eyes</a:t>
            </a:r>
          </a:p>
          <a:p>
            <a:pPr lvl="2"/>
            <a:r>
              <a:rPr lang="en-US" dirty="0"/>
              <a:t>Ears</a:t>
            </a:r>
          </a:p>
          <a:p>
            <a:pPr lvl="2"/>
            <a:r>
              <a:rPr lang="en-US" dirty="0"/>
              <a:t>Tongue</a:t>
            </a:r>
          </a:p>
          <a:p>
            <a:pPr lvl="2"/>
            <a:r>
              <a:rPr lang="en-US" dirty="0"/>
              <a:t>Hands</a:t>
            </a:r>
          </a:p>
          <a:p>
            <a:pPr lvl="2"/>
            <a:r>
              <a:rPr lang="en-US" dirty="0"/>
              <a:t>Feet</a:t>
            </a:r>
          </a:p>
          <a:p>
            <a:pPr lvl="2"/>
            <a:r>
              <a:rPr lang="en-US" dirty="0"/>
              <a:t>Mind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9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6221</TotalTime>
  <Words>330</Words>
  <Application>Microsoft Office PowerPoint</Application>
  <PresentationFormat>On-screen Show (4:3)</PresentationFormat>
  <Paragraphs>103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Aharoni</vt:lpstr>
      <vt:lpstr>Arial</vt:lpstr>
      <vt:lpstr>Calibri</vt:lpstr>
      <vt:lpstr>Wingdings</vt:lpstr>
      <vt:lpstr>Office Theme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  <vt:lpstr>Barriers to Thankfulness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275</cp:revision>
  <dcterms:created xsi:type="dcterms:W3CDTF">2015-02-12T02:42:52Z</dcterms:created>
  <dcterms:modified xsi:type="dcterms:W3CDTF">2022-11-12T22:47:34Z</dcterms:modified>
</cp:coreProperties>
</file>