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258" r:id="rId2"/>
    <p:sldId id="273" r:id="rId3"/>
    <p:sldId id="274" r:id="rId4"/>
    <p:sldId id="276" r:id="rId5"/>
    <p:sldId id="278" r:id="rId6"/>
    <p:sldId id="277" r:id="rId7"/>
    <p:sldId id="279" r:id="rId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132" autoAdjust="0"/>
    <p:restoredTop sz="95634" autoAdjust="0"/>
  </p:normalViewPr>
  <p:slideViewPr>
    <p:cSldViewPr snapToGrid="0" snapToObjects="1">
      <p:cViewPr varScale="1">
        <p:scale>
          <a:sx n="87" d="100"/>
          <a:sy n="87" d="100"/>
        </p:scale>
        <p:origin x="714" y="72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notesViewPr>
    <p:cSldViewPr snapToGrid="0" snapToObjects="1">
      <p:cViewPr varScale="1">
        <p:scale>
          <a:sx n="70" d="100"/>
          <a:sy n="70" d="100"/>
        </p:scale>
        <p:origin x="3162" y="4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CC2D535-28B6-41D9-B198-9E00114AA32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F1E0658-7DE0-4899-A45F-B4921E7A0D8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9375AA-1842-4E3B-8CAF-3CB096616134}" type="datetimeFigureOut">
              <a:rPr lang="en-US" smtClean="0"/>
              <a:t>11/6/2022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328BB57-9286-481C-B794-600092EEDE3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4A0A057-9C93-4DE2-A06B-C4CC91FD9D7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0C58B2-86F8-4701-A428-A948622972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811715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70ED6E-7BCF-46E8-986F-4CA2CE56747A}" type="datetimeFigureOut">
              <a:rPr lang="en-US" smtClean="0"/>
              <a:t>11/6/2022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22000E-3303-4C4D-A5F9-C625330DBB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21986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22000E-3303-4C4D-A5F9-C625330DBB60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75984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22000E-3303-4C4D-A5F9-C625330DBB60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79863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22000E-3303-4C4D-A5F9-C625330DBB60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18929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22000E-3303-4C4D-A5F9-C625330DBB60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153034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22000E-3303-4C4D-A5F9-C625330DBB60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446832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22000E-3303-4C4D-A5F9-C625330DBB60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15370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736" y="1444335"/>
            <a:ext cx="8967355" cy="1433944"/>
          </a:xfrm>
        </p:spPr>
        <p:txBody>
          <a:bodyPr>
            <a:noAutofit/>
          </a:bodyPr>
          <a:lstStyle>
            <a:lvl1pPr>
              <a:defRPr sz="6600" b="1">
                <a:latin typeface="Aharoni" panose="020B0604020202020204" pitchFamily="2" charset="-79"/>
                <a:cs typeface="Aharoni" panose="020B0604020202020204" pitchFamily="2" charset="-79"/>
              </a:defRPr>
            </a:lvl1pPr>
          </a:lstStyle>
          <a:p>
            <a:r>
              <a:rPr lang="en-US" dirty="0"/>
              <a:t>Click to edit Master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080779" y="3990113"/>
            <a:ext cx="4696691" cy="1042555"/>
          </a:xfrm>
          <a:noFill/>
        </p:spPr>
        <p:txBody>
          <a:bodyPr anchor="ctr">
            <a:normAutofit/>
          </a:bodyPr>
          <a:lstStyle>
            <a:lvl1pPr marL="0" indent="0" algn="ctr">
              <a:buNone/>
              <a:defRPr sz="40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34108676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09926"/>
          </a:xfrm>
        </p:spPr>
        <p:txBody>
          <a:bodyPr>
            <a:normAutofit/>
          </a:bodyPr>
          <a:lstStyle>
            <a:lvl1pPr>
              <a:defRPr sz="4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0944" y="1330038"/>
            <a:ext cx="8686800" cy="4796127"/>
          </a:xfrm>
        </p:spPr>
        <p:txBody>
          <a:bodyPr/>
          <a:lstStyle>
            <a:lvl1pPr marL="457200" indent="-457200">
              <a:buSzPct val="85000"/>
              <a:buFont typeface="Wingdings" panose="05000000000000000000" pitchFamily="2" charset="2"/>
              <a:buChar char="v"/>
              <a:defRPr sz="3600" b="1"/>
            </a:lvl1pPr>
            <a:lvl2pPr marL="914400" indent="-457200">
              <a:buSzPct val="85000"/>
              <a:buFont typeface="Wingdings" panose="05000000000000000000" pitchFamily="2" charset="2"/>
              <a:buChar char="Ø"/>
              <a:defRPr sz="3200"/>
            </a:lvl2pPr>
            <a:lvl3pPr marL="1257300" indent="-342900">
              <a:buSzPct val="85000"/>
              <a:buFont typeface="Wingdings" panose="05000000000000000000" pitchFamily="2" charset="2"/>
              <a:buChar char="q"/>
              <a:defRPr sz="2800"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561308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3F906-7EC9-410B-8CC5-F6EAB684A25A}" type="datetime1">
              <a:rPr lang="en-US" smtClean="0"/>
              <a:t>11/6/2022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F4788-ABEE-5A4C-AFC0-204EFB74CE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71832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310677-9177-4735-8BE2-DC083C7B9478}" type="datetime1">
              <a:rPr lang="en-US" smtClean="0"/>
              <a:t>11/6/2022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F4788-ABEE-5A4C-AFC0-204EFB74CE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07050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455137-C48A-4BA1-A1A6-6B1D5521C9C6}" type="datetime1">
              <a:rPr lang="en-US" smtClean="0"/>
              <a:t>11/6/2022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F4788-ABEE-5A4C-AFC0-204EFB74CE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17690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ADC4D-6050-4DAD-8004-1B8317936914}" type="datetime1">
              <a:rPr lang="en-US" smtClean="0"/>
              <a:t>11/6/2022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F4788-ABEE-5A4C-AFC0-204EFB74CE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16544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FD09C9-6051-40D3-BF5F-19E87C782283}" type="datetime1">
              <a:rPr lang="en-US" smtClean="0"/>
              <a:t>11/6/2022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F4788-ABEE-5A4C-AFC0-204EFB74CE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83016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20964" y="273051"/>
            <a:ext cx="2857681" cy="2397522"/>
          </a:xfrm>
        </p:spPr>
        <p:txBody>
          <a:bodyPr anchor="ctr">
            <a:normAutofit/>
          </a:bodyPr>
          <a:lstStyle>
            <a:lvl1pPr algn="ctr">
              <a:defRPr sz="3600" b="1"/>
            </a:lvl1pPr>
          </a:lstStyle>
          <a:p>
            <a:r>
              <a:rPr lang="en-US" dirty="0"/>
              <a:t>Click to edit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95205" y="273052"/>
            <a:ext cx="5491595" cy="6083300"/>
          </a:xfrm>
        </p:spPr>
        <p:txBody>
          <a:bodyPr/>
          <a:lstStyle>
            <a:lvl1pPr>
              <a:buNone/>
              <a:defRPr sz="3600" b="1"/>
            </a:lvl1pPr>
            <a:lvl2pPr marL="457200" indent="-457200">
              <a:buSzPct val="85000"/>
              <a:buFont typeface="Wingdings" panose="05000000000000000000" pitchFamily="2" charset="2"/>
              <a:buChar char="v"/>
              <a:defRPr sz="3600"/>
            </a:lvl2pPr>
            <a:lvl3pPr marL="800100" indent="-342900">
              <a:buSzPct val="85000"/>
              <a:buFont typeface="Wingdings" panose="05000000000000000000" pitchFamily="2" charset="2"/>
              <a:buChar char="Ø"/>
              <a:defRPr sz="3200"/>
            </a:lvl3pPr>
            <a:lvl4pPr marL="1143000" indent="-342900">
              <a:buSzPct val="65000"/>
              <a:buFont typeface="Wingdings" panose="05000000000000000000" pitchFamily="2" charset="2"/>
              <a:buChar char="q"/>
              <a:defRPr sz="2400"/>
            </a:lvl4pPr>
            <a:lvl5pPr marL="1433513" indent="-228600">
              <a:defRPr sz="2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0" y="3231572"/>
            <a:ext cx="2836717" cy="1309256"/>
          </a:xfrm>
          <a:solidFill>
            <a:schemeClr val="accent6">
              <a:lumMod val="20000"/>
              <a:lumOff val="80000"/>
              <a:alpha val="48000"/>
            </a:schemeClr>
          </a:solidFill>
        </p:spPr>
        <p:txBody>
          <a:bodyPr>
            <a:noAutofit/>
          </a:bodyPr>
          <a:lstStyle>
            <a:lvl1pPr marL="0" indent="0" algn="ctr">
              <a:buNone/>
              <a:defRPr sz="3200" b="1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CD174A-B0CD-4EEF-9BDD-5A1AA9AA332A}" type="datetime1">
              <a:rPr lang="en-US" smtClean="0"/>
              <a:t>11/6/2022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0881" y="6076303"/>
            <a:ext cx="924792" cy="651093"/>
          </a:xfrm>
        </p:spPr>
        <p:txBody>
          <a:bodyPr/>
          <a:lstStyle>
            <a:lvl1pPr algn="ctr">
              <a:defRPr sz="3600" b="1">
                <a:solidFill>
                  <a:schemeClr val="bg1"/>
                </a:solidFill>
              </a:defRPr>
            </a:lvl1pPr>
          </a:lstStyle>
          <a:p>
            <a:pPr algn="ctr"/>
            <a:fld id="{E01F4788-ABEE-5A4C-AFC0-204EFB74CEA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E20EC27D-40F5-735D-F464-2A352296F832}"/>
              </a:ext>
            </a:extLst>
          </p:cNvPr>
          <p:cNvCxnSpPr>
            <a:cxnSpLocks/>
          </p:cNvCxnSpPr>
          <p:nvPr userDrawn="1"/>
        </p:nvCxnSpPr>
        <p:spPr>
          <a:xfrm>
            <a:off x="0" y="3044794"/>
            <a:ext cx="2935522" cy="0"/>
          </a:xfrm>
          <a:prstGeom prst="line">
            <a:avLst/>
          </a:prstGeom>
          <a:ln w="1524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99057040-FEF8-6BAE-C038-4DCBAFEE8317}"/>
              </a:ext>
            </a:extLst>
          </p:cNvPr>
          <p:cNvCxnSpPr>
            <a:cxnSpLocks/>
          </p:cNvCxnSpPr>
          <p:nvPr userDrawn="1"/>
        </p:nvCxnSpPr>
        <p:spPr>
          <a:xfrm flipH="1">
            <a:off x="2914650" y="0"/>
            <a:ext cx="20872" cy="6858000"/>
          </a:xfrm>
          <a:prstGeom prst="line">
            <a:avLst/>
          </a:prstGeom>
          <a:ln w="1524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Content Placeholder 6" descr="A picture containing text, clipart, vector graphics&#10;&#10;Description automatically generated">
            <a:extLst>
              <a:ext uri="{FF2B5EF4-FFF2-40B4-BE49-F238E27FC236}">
                <a16:creationId xmlns:a16="http://schemas.microsoft.com/office/drawing/2014/main" id="{2ECFAFC8-71D8-1C4C-F5C2-5FCCE7A666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" y="4156953"/>
            <a:ext cx="2836717" cy="2701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82924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jp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0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5371A4-D349-4E70-84F7-7D70D7AB78DB}" type="datetime1">
              <a:rPr lang="en-US" smtClean="0"/>
              <a:t>11/6/2022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1F4788-ABEE-5A4C-AFC0-204EFB74CE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88729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70925AA-7CE8-4B1B-A7BB-02E380EC875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Thankful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C6DADFE9-C914-48AB-BC23-19F538C744A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1 Thes 5:15-18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53867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6">
            <a:extLst>
              <a:ext uri="{FF2B5EF4-FFF2-40B4-BE49-F238E27FC236}">
                <a16:creationId xmlns:a16="http://schemas.microsoft.com/office/drawing/2014/main" id="{4BB5EC33-E25C-7AA5-FBBC-DB5192FA06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 Thankful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2C2E2B52-1D2E-4645-AB74-ED8A23AEDC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Phil 4:6-7, Anxiety</a:t>
            </a:r>
          </a:p>
          <a:p>
            <a:pPr lvl="1"/>
            <a:r>
              <a:rPr lang="en-US" dirty="0"/>
              <a:t>Be Prayerful </a:t>
            </a:r>
          </a:p>
          <a:p>
            <a:pPr lvl="1"/>
            <a:r>
              <a:rPr lang="en-US" dirty="0"/>
              <a:t>With Thankfulness</a:t>
            </a:r>
          </a:p>
          <a:p>
            <a:pPr lvl="2"/>
            <a:r>
              <a:rPr lang="en-US" dirty="0"/>
              <a:t>Gratitude </a:t>
            </a:r>
          </a:p>
          <a:p>
            <a:pPr lvl="1"/>
            <a:r>
              <a:rPr lang="en-US" dirty="0"/>
              <a:t>To God</a:t>
            </a:r>
          </a:p>
          <a:p>
            <a:pPr lvl="1"/>
            <a:r>
              <a:rPr lang="en-US" dirty="0"/>
              <a:t>God Gives Peace</a:t>
            </a:r>
          </a:p>
          <a:p>
            <a:pPr lvl="2"/>
            <a:r>
              <a:rPr lang="en-US" dirty="0"/>
              <a:t>Exceeding Our Understanding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A7E4B6EE-59F3-892A-A743-90B88B8B7908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5010B9E-BD54-47B4-8E89-FB069E20B8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F4788-ABEE-5A4C-AFC0-204EFB74CEAC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74416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6">
            <a:extLst>
              <a:ext uri="{FF2B5EF4-FFF2-40B4-BE49-F238E27FC236}">
                <a16:creationId xmlns:a16="http://schemas.microsoft.com/office/drawing/2014/main" id="{4BB5EC33-E25C-7AA5-FBBC-DB5192FA06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 Thankful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2C2E2B52-1D2E-4645-AB74-ED8A23AEDC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1 Tim 2:1-2, For All Men</a:t>
            </a:r>
          </a:p>
          <a:p>
            <a:pPr lvl="1"/>
            <a:r>
              <a:rPr lang="en-US" dirty="0"/>
              <a:t>Supplications - Want, Danger, Or Distress</a:t>
            </a:r>
          </a:p>
          <a:p>
            <a:pPr lvl="1"/>
            <a:r>
              <a:rPr lang="en-US" dirty="0"/>
              <a:t>Prayers</a:t>
            </a:r>
          </a:p>
          <a:p>
            <a:pPr lvl="1"/>
            <a:r>
              <a:rPr lang="en-US" dirty="0"/>
              <a:t>Intercessions – In Behalf Of Another</a:t>
            </a:r>
          </a:p>
          <a:p>
            <a:pPr lvl="1"/>
            <a:r>
              <a:rPr lang="en-US" dirty="0"/>
              <a:t>Giving Of Thanks </a:t>
            </a:r>
          </a:p>
          <a:p>
            <a:pPr lvl="1"/>
            <a:r>
              <a:rPr lang="en-US" dirty="0"/>
              <a:t>For Kings And Those In Authority</a:t>
            </a:r>
          </a:p>
          <a:p>
            <a:pPr lvl="2"/>
            <a:r>
              <a:rPr lang="en-US" dirty="0"/>
              <a:t>Those who could cause distress</a:t>
            </a:r>
          </a:p>
          <a:p>
            <a:pPr lvl="1"/>
            <a:endParaRPr lang="en-US" dirty="0"/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A7E4B6EE-59F3-892A-A743-90B88B8B7908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5010B9E-BD54-47B4-8E89-FB069E20B8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F4788-ABEE-5A4C-AFC0-204EFB74CEAC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57780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6">
            <a:extLst>
              <a:ext uri="{FF2B5EF4-FFF2-40B4-BE49-F238E27FC236}">
                <a16:creationId xmlns:a16="http://schemas.microsoft.com/office/drawing/2014/main" id="{4BB5EC33-E25C-7AA5-FBBC-DB5192FA06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 Thankful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2C2E2B52-1D2E-4645-AB74-ED8A23AEDC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1 Tim 4:3-5, Food And Provisions</a:t>
            </a:r>
          </a:p>
          <a:p>
            <a:pPr lvl="1"/>
            <a:r>
              <a:rPr lang="en-US" dirty="0"/>
              <a:t>Material Blessings </a:t>
            </a:r>
          </a:p>
          <a:p>
            <a:pPr lvl="1"/>
            <a:r>
              <a:rPr lang="en-US" dirty="0"/>
              <a:t>From The Hand Of God </a:t>
            </a:r>
          </a:p>
          <a:p>
            <a:pPr lvl="2"/>
            <a:r>
              <a:rPr lang="en-US" dirty="0"/>
              <a:t>Eccl 2:24-26</a:t>
            </a:r>
          </a:p>
          <a:p>
            <a:pPr lvl="2"/>
            <a:r>
              <a:rPr lang="it-IT" dirty="0"/>
              <a:t>Eccl 3:9-13</a:t>
            </a:r>
          </a:p>
          <a:p>
            <a:pPr lvl="2"/>
            <a:r>
              <a:rPr lang="it-IT" dirty="0"/>
              <a:t>Eccl 3:22</a:t>
            </a:r>
          </a:p>
          <a:p>
            <a:pPr lvl="2"/>
            <a:r>
              <a:rPr lang="it-IT" dirty="0"/>
              <a:t>Eccl 5:18-19</a:t>
            </a:r>
          </a:p>
          <a:p>
            <a:pPr lvl="2"/>
            <a:r>
              <a:rPr lang="it-IT" dirty="0"/>
              <a:t>Eccl 9:7-10</a:t>
            </a:r>
          </a:p>
          <a:p>
            <a:pPr lvl="1"/>
            <a:endParaRPr lang="en-US" dirty="0"/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A7E4B6EE-59F3-892A-A743-90B88B8B7908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5010B9E-BD54-47B4-8E89-FB069E20B8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F4788-ABEE-5A4C-AFC0-204EFB74CEAC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49032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6">
            <a:extLst>
              <a:ext uri="{FF2B5EF4-FFF2-40B4-BE49-F238E27FC236}">
                <a16:creationId xmlns:a16="http://schemas.microsoft.com/office/drawing/2014/main" id="{4BB5EC33-E25C-7AA5-FBBC-DB5192FA06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 Thankful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2C2E2B52-1D2E-4645-AB74-ED8A23AEDC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1 Thes 5:18, In everything give thanks: for this is the will of God in Christ Jesus concerning you.</a:t>
            </a:r>
          </a:p>
          <a:p>
            <a:pPr lvl="1"/>
            <a:r>
              <a:rPr lang="en-US" dirty="0"/>
              <a:t>Be Grateful in Everything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A7E4B6EE-59F3-892A-A743-90B88B8B7908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5010B9E-BD54-47B4-8E89-FB069E20B8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F4788-ABEE-5A4C-AFC0-204EFB74CEAC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41022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6">
            <a:extLst>
              <a:ext uri="{FF2B5EF4-FFF2-40B4-BE49-F238E27FC236}">
                <a16:creationId xmlns:a16="http://schemas.microsoft.com/office/drawing/2014/main" id="{4BB5EC33-E25C-7AA5-FBBC-DB5192FA06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 Thankful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B534B29-B6C8-0603-545E-058CC2939B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Attitude of Gratitude</a:t>
            </a:r>
          </a:p>
          <a:p>
            <a:pPr lvl="1"/>
            <a:r>
              <a:rPr lang="en-US" dirty="0"/>
              <a:t>Response To Anxiety</a:t>
            </a:r>
          </a:p>
          <a:p>
            <a:pPr lvl="1"/>
            <a:r>
              <a:rPr lang="en-US" dirty="0"/>
              <a:t>Response To Begin Wronged</a:t>
            </a:r>
          </a:p>
          <a:p>
            <a:pPr lvl="1"/>
            <a:r>
              <a:rPr lang="en-US" dirty="0"/>
              <a:t>Response To What We Have </a:t>
            </a:r>
          </a:p>
          <a:p>
            <a:pPr lvl="1"/>
            <a:r>
              <a:rPr lang="en-US" dirty="0"/>
              <a:t>In Everything</a:t>
            </a:r>
          </a:p>
          <a:p>
            <a:pPr lvl="1"/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60A607E-0E6C-B57D-1E6A-CD4A5326AE96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Summary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5010B9E-BD54-47B4-8E89-FB069E20B8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F4788-ABEE-5A4C-AFC0-204EFB74CEAC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89426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6">
            <a:extLst>
              <a:ext uri="{FF2B5EF4-FFF2-40B4-BE49-F238E27FC236}">
                <a16:creationId xmlns:a16="http://schemas.microsoft.com/office/drawing/2014/main" id="{4BB5EC33-E25C-7AA5-FBBC-DB5192FA06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 Thankful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B534B29-B6C8-0603-545E-058CC2939B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Attitude of Gratitude</a:t>
            </a:r>
          </a:p>
          <a:p>
            <a:pPr lvl="1"/>
            <a:r>
              <a:rPr lang="en-US" dirty="0"/>
              <a:t>Hope</a:t>
            </a:r>
          </a:p>
          <a:p>
            <a:pPr lvl="2"/>
            <a:r>
              <a:rPr lang="en-US" dirty="0"/>
              <a:t>Redemption From Sin</a:t>
            </a:r>
          </a:p>
          <a:p>
            <a:pPr lvl="2"/>
            <a:r>
              <a:rPr lang="en-US" dirty="0"/>
              <a:t>Eternal Life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60A607E-0E6C-B57D-1E6A-CD4A5326AE96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5010B9E-BD54-47B4-8E89-FB069E20B8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F4788-ABEE-5A4C-AFC0-204EFB74CEAC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99491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6170</TotalTime>
  <Words>158</Words>
  <Application>Microsoft Office PowerPoint</Application>
  <PresentationFormat>On-screen Show (4:3)</PresentationFormat>
  <Paragraphs>54</Paragraphs>
  <Slides>7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Aharoni</vt:lpstr>
      <vt:lpstr>Arial</vt:lpstr>
      <vt:lpstr>Calibri</vt:lpstr>
      <vt:lpstr>Wingdings</vt:lpstr>
      <vt:lpstr>Office Theme</vt:lpstr>
      <vt:lpstr>Thankful</vt:lpstr>
      <vt:lpstr>Be Thankful</vt:lpstr>
      <vt:lpstr>Be Thankful</vt:lpstr>
      <vt:lpstr>Be Thankful</vt:lpstr>
      <vt:lpstr>Be Thankful</vt:lpstr>
      <vt:lpstr>Be Thankful</vt:lpstr>
      <vt:lpstr>Be Thankful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CountryBoy</dc:creator>
  <cp:lastModifiedBy>Ross Ward</cp:lastModifiedBy>
  <cp:revision>244</cp:revision>
  <dcterms:created xsi:type="dcterms:W3CDTF">2015-02-12T02:42:52Z</dcterms:created>
  <dcterms:modified xsi:type="dcterms:W3CDTF">2022-11-06T14:20:18Z</dcterms:modified>
</cp:coreProperties>
</file>